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94" r:id="rId5"/>
    <p:sldMasterId id="2147483695" r:id="rId6"/>
    <p:sldMasterId id="2147483696" r:id="rId7"/>
    <p:sldMasterId id="2147483697" r:id="rId8"/>
    <p:sldMasterId id="2147483698" r:id="rId9"/>
    <p:sldMasterId id="2147483699" r:id="rId10"/>
    <p:sldMasterId id="2147483700" r:id="rId11"/>
    <p:sldMasterId id="2147483701" r:id="rId12"/>
    <p:sldMasterId id="2147483702" r:id="rId13"/>
    <p:sldMasterId id="2147483703" r:id="rId14"/>
  </p:sldMasterIdLst>
  <p:notesMasterIdLst>
    <p:notesMasterId r:id="rId15"/>
  </p:notesMasterIdLst>
  <p:sldIdLst>
    <p:sldId id="256" r:id="rId16"/>
    <p:sldId id="257" r:id="rId17"/>
    <p:sldId id="258" r:id="rId18"/>
    <p:sldId id="259" r:id="rId19"/>
    <p:sldId id="260" r:id="rId20"/>
    <p:sldId id="261" r:id="rId21"/>
    <p:sldId id="262" r:id="rId22"/>
    <p:sldId id="263" r:id="rId23"/>
    <p:sldId id="264" r:id="rId24"/>
    <p:sldId id="265" r:id="rId25"/>
    <p:sldId id="266" r:id="rId26"/>
  </p:sldIdLst>
  <p:sldSz cy="6858000" cx="9144000"/>
  <p:notesSz cx="6797675" cy="985677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059C553-AC9D-4D6B-9D56-03AD480997D0}">
  <a:tblStyle styleId="{6059C553-AC9D-4D6B-9D56-03AD480997D0}"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EF4E8"/>
          </a:solidFill>
        </a:fill>
      </a:tcStyle>
    </a:wholeTbl>
    <a:band1H>
      <a:tcTxStyle/>
      <a:tcStyle>
        <a:fill>
          <a:solidFill>
            <a:srgbClr val="DBE8CD"/>
          </a:solidFill>
        </a:fill>
      </a:tcStyle>
    </a:band1H>
    <a:band2H>
      <a:tcTxStyle/>
    </a:band2H>
    <a:band1V>
      <a:tcTxStyle/>
      <a:tcStyle>
        <a:fill>
          <a:solidFill>
            <a:srgbClr val="DBE8CD"/>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5.xml"/><Relationship Id="rId22" Type="http://schemas.openxmlformats.org/officeDocument/2006/relationships/slide" Target="slides/slide7.xml"/><Relationship Id="rId21" Type="http://schemas.openxmlformats.org/officeDocument/2006/relationships/slide" Target="slides/slide6.xml"/><Relationship Id="rId24" Type="http://schemas.openxmlformats.org/officeDocument/2006/relationships/slide" Target="slides/slide9.xml"/><Relationship Id="rId23" Type="http://schemas.openxmlformats.org/officeDocument/2006/relationships/slide" Target="slides/slide8.xml"/><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26" Type="http://schemas.openxmlformats.org/officeDocument/2006/relationships/slide" Target="slides/slide11.xml"/><Relationship Id="rId25" Type="http://schemas.openxmlformats.org/officeDocument/2006/relationships/slide" Target="slides/slide10.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11" Type="http://schemas.openxmlformats.org/officeDocument/2006/relationships/slideMaster" Target="slideMasters/slideMaster7.xml"/><Relationship Id="rId10" Type="http://schemas.openxmlformats.org/officeDocument/2006/relationships/slideMaster" Target="slideMasters/slideMaster6.xml"/><Relationship Id="rId13" Type="http://schemas.openxmlformats.org/officeDocument/2006/relationships/slideMaster" Target="slideMasters/slideMaster9.xml"/><Relationship Id="rId12" Type="http://schemas.openxmlformats.org/officeDocument/2006/relationships/slideMaster" Target="slideMasters/slideMaster8.xml"/><Relationship Id="rId15" Type="http://schemas.openxmlformats.org/officeDocument/2006/relationships/notesMaster" Target="notesMasters/notesMaster1.xml"/><Relationship Id="rId14" Type="http://schemas.openxmlformats.org/officeDocument/2006/relationships/slideMaster" Target="slideMasters/slideMaster10.xml"/><Relationship Id="rId17" Type="http://schemas.openxmlformats.org/officeDocument/2006/relationships/slide" Target="slides/slide2.xml"/><Relationship Id="rId16" Type="http://schemas.openxmlformats.org/officeDocument/2006/relationships/slide" Target="slides/slide1.xml"/><Relationship Id="rId19" Type="http://schemas.openxmlformats.org/officeDocument/2006/relationships/slide" Target="slides/slide4.xml"/><Relationship Id="rId1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2" y="0"/>
            <a:ext cx="2945659" cy="492839"/>
          </a:xfrm>
          <a:prstGeom prst="rect">
            <a:avLst/>
          </a:prstGeom>
          <a:noFill/>
          <a:ln>
            <a:noFill/>
          </a:ln>
        </p:spPr>
        <p:txBody>
          <a:bodyPr anchorCtr="0" anchor="t" bIns="45500" lIns="91025" spcFirstLastPara="1" rIns="91025" wrap="square" tIns="455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5" y="0"/>
            <a:ext cx="2945659" cy="492839"/>
          </a:xfrm>
          <a:prstGeom prst="rect">
            <a:avLst/>
          </a:prstGeom>
          <a:noFill/>
          <a:ln>
            <a:noFill/>
          </a:ln>
        </p:spPr>
        <p:txBody>
          <a:bodyPr anchorCtr="0" anchor="t" bIns="45500" lIns="91025" spcFirstLastPara="1" rIns="91025" wrap="square" tIns="455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35038" y="739775"/>
            <a:ext cx="4927600" cy="3695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681977"/>
            <a:ext cx="5438140" cy="4435554"/>
          </a:xfrm>
          <a:prstGeom prst="rect">
            <a:avLst/>
          </a:prstGeom>
          <a:noFill/>
          <a:ln>
            <a:noFill/>
          </a:ln>
        </p:spPr>
        <p:txBody>
          <a:bodyPr anchorCtr="0" anchor="t" bIns="45500" lIns="91025" spcFirstLastPara="1" rIns="91025" wrap="square" tIns="45500">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2" y="9362238"/>
            <a:ext cx="2945659" cy="492839"/>
          </a:xfrm>
          <a:prstGeom prst="rect">
            <a:avLst/>
          </a:prstGeom>
          <a:noFill/>
          <a:ln>
            <a:noFill/>
          </a:ln>
        </p:spPr>
        <p:txBody>
          <a:bodyPr anchorCtr="0" anchor="b" bIns="45500" lIns="91025" spcFirstLastPara="1" rIns="91025" wrap="square" tIns="455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5" y="9362238"/>
            <a:ext cx="2945659" cy="492839"/>
          </a:xfrm>
          <a:prstGeom prst="rect">
            <a:avLst/>
          </a:prstGeom>
          <a:noFill/>
          <a:ln>
            <a:noFill/>
          </a:ln>
        </p:spPr>
        <p:txBody>
          <a:bodyPr anchorCtr="0" anchor="b" bIns="45500" lIns="91025" spcFirstLastPara="1" rIns="91025" wrap="square" tIns="455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notes"/>
          <p:cNvSpPr txBox="1"/>
          <p:nvPr>
            <p:ph idx="1" type="body"/>
          </p:nvPr>
        </p:nvSpPr>
        <p:spPr>
          <a:xfrm>
            <a:off x="679768" y="4681977"/>
            <a:ext cx="5438140" cy="4435554"/>
          </a:xfrm>
          <a:prstGeom prst="rect">
            <a:avLst/>
          </a:prstGeom>
        </p:spPr>
        <p:txBody>
          <a:bodyPr anchorCtr="0" anchor="t" bIns="45500" lIns="91025" spcFirstLastPara="1" rIns="91025" wrap="square" tIns="45500">
            <a:noAutofit/>
          </a:bodyPr>
          <a:lstStyle/>
          <a:p>
            <a:pPr indent="0" lvl="0" marL="0" rtl="0" algn="l">
              <a:spcBef>
                <a:spcPts val="360"/>
              </a:spcBef>
              <a:spcAft>
                <a:spcPts val="0"/>
              </a:spcAft>
              <a:buNone/>
            </a:pPr>
            <a:r>
              <a:t/>
            </a:r>
            <a:endParaRPr/>
          </a:p>
        </p:txBody>
      </p:sp>
      <p:sp>
        <p:nvSpPr>
          <p:cNvPr id="366" name="Google Shape;366;p1:notes"/>
          <p:cNvSpPr/>
          <p:nvPr>
            <p:ph idx="2" type="sldImg"/>
          </p:nvPr>
        </p:nvSpPr>
        <p:spPr>
          <a:xfrm>
            <a:off x="935038" y="739775"/>
            <a:ext cx="4927600" cy="369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10:notes"/>
          <p:cNvSpPr txBox="1"/>
          <p:nvPr>
            <p:ph idx="1" type="body"/>
          </p:nvPr>
        </p:nvSpPr>
        <p:spPr>
          <a:xfrm>
            <a:off x="679768" y="4681977"/>
            <a:ext cx="5438140" cy="4435554"/>
          </a:xfrm>
          <a:prstGeom prst="rect">
            <a:avLst/>
          </a:prstGeom>
        </p:spPr>
        <p:txBody>
          <a:bodyPr anchorCtr="0" anchor="t" bIns="45500" lIns="91025" spcFirstLastPara="1" rIns="91025" wrap="square" tIns="45500">
            <a:noAutofit/>
          </a:bodyPr>
          <a:lstStyle/>
          <a:p>
            <a:pPr indent="0" lvl="0" marL="0" rtl="0" algn="l">
              <a:spcBef>
                <a:spcPts val="360"/>
              </a:spcBef>
              <a:spcAft>
                <a:spcPts val="0"/>
              </a:spcAft>
              <a:buNone/>
            </a:pPr>
            <a:r>
              <a:t/>
            </a:r>
            <a:endParaRPr/>
          </a:p>
        </p:txBody>
      </p:sp>
      <p:sp>
        <p:nvSpPr>
          <p:cNvPr id="567" name="Google Shape;567;p10:notes"/>
          <p:cNvSpPr/>
          <p:nvPr>
            <p:ph idx="2" type="sldImg"/>
          </p:nvPr>
        </p:nvSpPr>
        <p:spPr>
          <a:xfrm>
            <a:off x="935038" y="739775"/>
            <a:ext cx="4927600" cy="369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11:notes"/>
          <p:cNvSpPr txBox="1"/>
          <p:nvPr>
            <p:ph idx="1" type="body"/>
          </p:nvPr>
        </p:nvSpPr>
        <p:spPr>
          <a:xfrm>
            <a:off x="679768" y="4681977"/>
            <a:ext cx="5438140" cy="4435554"/>
          </a:xfrm>
          <a:prstGeom prst="rect">
            <a:avLst/>
          </a:prstGeom>
        </p:spPr>
        <p:txBody>
          <a:bodyPr anchorCtr="0" anchor="t" bIns="45500" lIns="91025" spcFirstLastPara="1" rIns="91025" wrap="square" tIns="45500">
            <a:noAutofit/>
          </a:bodyPr>
          <a:lstStyle/>
          <a:p>
            <a:pPr indent="0" lvl="0" marL="0" rtl="0" algn="l">
              <a:spcBef>
                <a:spcPts val="360"/>
              </a:spcBef>
              <a:spcAft>
                <a:spcPts val="0"/>
              </a:spcAft>
              <a:buNone/>
            </a:pPr>
            <a:r>
              <a:t/>
            </a:r>
            <a:endParaRPr/>
          </a:p>
        </p:txBody>
      </p:sp>
      <p:sp>
        <p:nvSpPr>
          <p:cNvPr id="580" name="Google Shape;580;p11:notes"/>
          <p:cNvSpPr/>
          <p:nvPr>
            <p:ph idx="2" type="sldImg"/>
          </p:nvPr>
        </p:nvSpPr>
        <p:spPr>
          <a:xfrm>
            <a:off x="935038" y="739775"/>
            <a:ext cx="4927600" cy="369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2:notes"/>
          <p:cNvSpPr txBox="1"/>
          <p:nvPr>
            <p:ph idx="1" type="body"/>
          </p:nvPr>
        </p:nvSpPr>
        <p:spPr>
          <a:xfrm>
            <a:off x="679768" y="4681977"/>
            <a:ext cx="5438140" cy="4435554"/>
          </a:xfrm>
          <a:prstGeom prst="rect">
            <a:avLst/>
          </a:prstGeom>
        </p:spPr>
        <p:txBody>
          <a:bodyPr anchorCtr="0" anchor="t" bIns="45500" lIns="91025" spcFirstLastPara="1" rIns="91025" wrap="square" tIns="45500">
            <a:noAutofit/>
          </a:bodyPr>
          <a:lstStyle/>
          <a:p>
            <a:pPr indent="0" lvl="0" marL="0" rtl="0" algn="l">
              <a:spcBef>
                <a:spcPts val="360"/>
              </a:spcBef>
              <a:spcAft>
                <a:spcPts val="0"/>
              </a:spcAft>
              <a:buNone/>
            </a:pPr>
            <a:r>
              <a:t/>
            </a:r>
            <a:endParaRPr/>
          </a:p>
        </p:txBody>
      </p:sp>
      <p:sp>
        <p:nvSpPr>
          <p:cNvPr id="373" name="Google Shape;373;p2:notes"/>
          <p:cNvSpPr/>
          <p:nvPr>
            <p:ph idx="2" type="sldImg"/>
          </p:nvPr>
        </p:nvSpPr>
        <p:spPr>
          <a:xfrm>
            <a:off x="935038" y="739775"/>
            <a:ext cx="4927600" cy="369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3:notes"/>
          <p:cNvSpPr txBox="1"/>
          <p:nvPr>
            <p:ph idx="1" type="body"/>
          </p:nvPr>
        </p:nvSpPr>
        <p:spPr>
          <a:xfrm>
            <a:off x="679768" y="4681977"/>
            <a:ext cx="5438140" cy="4435554"/>
          </a:xfrm>
          <a:prstGeom prst="rect">
            <a:avLst/>
          </a:prstGeom>
        </p:spPr>
        <p:txBody>
          <a:bodyPr anchorCtr="0" anchor="t" bIns="45500" lIns="91025" spcFirstLastPara="1" rIns="91025" wrap="square" tIns="45500">
            <a:noAutofit/>
          </a:bodyPr>
          <a:lstStyle/>
          <a:p>
            <a:pPr indent="0" lvl="0" marL="0" rtl="0" algn="l">
              <a:spcBef>
                <a:spcPts val="360"/>
              </a:spcBef>
              <a:spcAft>
                <a:spcPts val="0"/>
              </a:spcAft>
              <a:buNone/>
            </a:pPr>
            <a:r>
              <a:t/>
            </a:r>
            <a:endParaRPr/>
          </a:p>
        </p:txBody>
      </p:sp>
      <p:sp>
        <p:nvSpPr>
          <p:cNvPr id="426" name="Google Shape;426;p3:notes"/>
          <p:cNvSpPr/>
          <p:nvPr>
            <p:ph idx="2" type="sldImg"/>
          </p:nvPr>
        </p:nvSpPr>
        <p:spPr>
          <a:xfrm>
            <a:off x="935038" y="739775"/>
            <a:ext cx="4927600" cy="369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4:notes"/>
          <p:cNvSpPr txBox="1"/>
          <p:nvPr>
            <p:ph idx="1" type="body"/>
          </p:nvPr>
        </p:nvSpPr>
        <p:spPr>
          <a:xfrm>
            <a:off x="679768" y="4681977"/>
            <a:ext cx="5438140" cy="4435554"/>
          </a:xfrm>
          <a:prstGeom prst="rect">
            <a:avLst/>
          </a:prstGeom>
        </p:spPr>
        <p:txBody>
          <a:bodyPr anchorCtr="0" anchor="t" bIns="45500" lIns="91025" spcFirstLastPara="1" rIns="91025" wrap="square" tIns="45500">
            <a:noAutofit/>
          </a:bodyPr>
          <a:lstStyle/>
          <a:p>
            <a:pPr indent="0" lvl="0" marL="0" rtl="0" algn="l">
              <a:spcBef>
                <a:spcPts val="360"/>
              </a:spcBef>
              <a:spcAft>
                <a:spcPts val="0"/>
              </a:spcAft>
              <a:buNone/>
            </a:pPr>
            <a:r>
              <a:t/>
            </a:r>
            <a:endParaRPr/>
          </a:p>
        </p:txBody>
      </p:sp>
      <p:sp>
        <p:nvSpPr>
          <p:cNvPr id="442" name="Google Shape;442;p4:notes"/>
          <p:cNvSpPr/>
          <p:nvPr>
            <p:ph idx="2" type="sldImg"/>
          </p:nvPr>
        </p:nvSpPr>
        <p:spPr>
          <a:xfrm>
            <a:off x="935038" y="739775"/>
            <a:ext cx="4927600" cy="369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5:notes"/>
          <p:cNvSpPr txBox="1"/>
          <p:nvPr>
            <p:ph idx="1" type="body"/>
          </p:nvPr>
        </p:nvSpPr>
        <p:spPr>
          <a:xfrm>
            <a:off x="679768" y="4681977"/>
            <a:ext cx="5438140" cy="4435554"/>
          </a:xfrm>
          <a:prstGeom prst="rect">
            <a:avLst/>
          </a:prstGeom>
        </p:spPr>
        <p:txBody>
          <a:bodyPr anchorCtr="0" anchor="t" bIns="45500" lIns="91025" spcFirstLastPara="1" rIns="91025" wrap="square" tIns="45500">
            <a:noAutofit/>
          </a:bodyPr>
          <a:lstStyle/>
          <a:p>
            <a:pPr indent="0" lvl="0" marL="0" rtl="0" algn="l">
              <a:spcBef>
                <a:spcPts val="360"/>
              </a:spcBef>
              <a:spcAft>
                <a:spcPts val="0"/>
              </a:spcAft>
              <a:buNone/>
            </a:pPr>
            <a:r>
              <a:t/>
            </a:r>
            <a:endParaRPr/>
          </a:p>
        </p:txBody>
      </p:sp>
      <p:sp>
        <p:nvSpPr>
          <p:cNvPr id="451" name="Google Shape;451;p5:notes"/>
          <p:cNvSpPr/>
          <p:nvPr>
            <p:ph idx="2" type="sldImg"/>
          </p:nvPr>
        </p:nvSpPr>
        <p:spPr>
          <a:xfrm>
            <a:off x="935038" y="739775"/>
            <a:ext cx="4927600" cy="369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6:notes"/>
          <p:cNvSpPr txBox="1"/>
          <p:nvPr>
            <p:ph idx="1" type="body"/>
          </p:nvPr>
        </p:nvSpPr>
        <p:spPr>
          <a:xfrm>
            <a:off x="679768" y="4681977"/>
            <a:ext cx="5438140" cy="4435554"/>
          </a:xfrm>
          <a:prstGeom prst="rect">
            <a:avLst/>
          </a:prstGeom>
        </p:spPr>
        <p:txBody>
          <a:bodyPr anchorCtr="0" anchor="t" bIns="45500" lIns="91025" spcFirstLastPara="1" rIns="91025" wrap="square" tIns="45500">
            <a:noAutofit/>
          </a:bodyPr>
          <a:lstStyle/>
          <a:p>
            <a:pPr indent="0" lvl="0" marL="0" rtl="0" algn="l">
              <a:spcBef>
                <a:spcPts val="360"/>
              </a:spcBef>
              <a:spcAft>
                <a:spcPts val="0"/>
              </a:spcAft>
              <a:buNone/>
            </a:pPr>
            <a:r>
              <a:t/>
            </a:r>
            <a:endParaRPr/>
          </a:p>
        </p:txBody>
      </p:sp>
      <p:sp>
        <p:nvSpPr>
          <p:cNvPr id="459" name="Google Shape;459;p6:notes"/>
          <p:cNvSpPr/>
          <p:nvPr>
            <p:ph idx="2" type="sldImg"/>
          </p:nvPr>
        </p:nvSpPr>
        <p:spPr>
          <a:xfrm>
            <a:off x="935038" y="739775"/>
            <a:ext cx="4927600" cy="369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7:notes"/>
          <p:cNvSpPr/>
          <p:nvPr>
            <p:ph idx="2" type="sldImg"/>
          </p:nvPr>
        </p:nvSpPr>
        <p:spPr>
          <a:xfrm>
            <a:off x="935038" y="739775"/>
            <a:ext cx="4927600" cy="3695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1" name="Google Shape;471;p7:notes"/>
          <p:cNvSpPr txBox="1"/>
          <p:nvPr>
            <p:ph idx="1" type="body"/>
          </p:nvPr>
        </p:nvSpPr>
        <p:spPr>
          <a:xfrm>
            <a:off x="679768" y="4681977"/>
            <a:ext cx="5438140" cy="4435554"/>
          </a:xfrm>
          <a:prstGeom prst="rect">
            <a:avLst/>
          </a:prstGeom>
          <a:noFill/>
          <a:ln>
            <a:noFill/>
          </a:ln>
        </p:spPr>
        <p:txBody>
          <a:bodyPr anchorCtr="0" anchor="t" bIns="45500" lIns="91025" spcFirstLastPara="1" rIns="91025" wrap="square" tIns="45500">
            <a:noAutofit/>
          </a:bodyPr>
          <a:lstStyle/>
          <a:p>
            <a:pPr indent="0" lvl="0" marL="0" rtl="0" algn="l">
              <a:spcBef>
                <a:spcPts val="0"/>
              </a:spcBef>
              <a:spcAft>
                <a:spcPts val="0"/>
              </a:spcAft>
              <a:buNone/>
            </a:pPr>
            <a:r>
              <a:t/>
            </a:r>
            <a:endParaRPr/>
          </a:p>
        </p:txBody>
      </p:sp>
      <p:sp>
        <p:nvSpPr>
          <p:cNvPr id="472" name="Google Shape;472;p7:notes"/>
          <p:cNvSpPr txBox="1"/>
          <p:nvPr>
            <p:ph idx="11" type="ftr"/>
          </p:nvPr>
        </p:nvSpPr>
        <p:spPr>
          <a:xfrm>
            <a:off x="2" y="9362238"/>
            <a:ext cx="2945659" cy="492839"/>
          </a:xfrm>
          <a:prstGeom prst="rect">
            <a:avLst/>
          </a:prstGeom>
          <a:noFill/>
          <a:ln>
            <a:noFill/>
          </a:ln>
        </p:spPr>
        <p:txBody>
          <a:bodyPr anchorCtr="0" anchor="b" bIns="45500" lIns="91025" spcFirstLastPara="1" rIns="91025" wrap="square" tIns="45500">
            <a:noAutofit/>
          </a:bodyPr>
          <a:lstStyle/>
          <a:p>
            <a:pPr indent="0" lvl="0" marL="0" rtl="0" algn="l">
              <a:spcBef>
                <a:spcPts val="0"/>
              </a:spcBef>
              <a:spcAft>
                <a:spcPts val="0"/>
              </a:spcAft>
              <a:buNone/>
            </a:pPr>
            <a:r>
              <a:t/>
            </a:r>
            <a:endParaRPr/>
          </a:p>
        </p:txBody>
      </p:sp>
      <p:sp>
        <p:nvSpPr>
          <p:cNvPr id="473" name="Google Shape;473;p7:notes"/>
          <p:cNvSpPr txBox="1"/>
          <p:nvPr>
            <p:ph idx="12" type="sldNum"/>
          </p:nvPr>
        </p:nvSpPr>
        <p:spPr>
          <a:xfrm>
            <a:off x="3850445" y="9362238"/>
            <a:ext cx="2945659" cy="492839"/>
          </a:xfrm>
          <a:prstGeom prst="rect">
            <a:avLst/>
          </a:prstGeom>
          <a:noFill/>
          <a:ln>
            <a:noFill/>
          </a:ln>
        </p:spPr>
        <p:txBody>
          <a:bodyPr anchorCtr="0" anchor="b" bIns="45500" lIns="91025" spcFirstLastPara="1" rIns="91025" wrap="square" tIns="455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8:notes"/>
          <p:cNvSpPr txBox="1"/>
          <p:nvPr>
            <p:ph idx="1" type="body"/>
          </p:nvPr>
        </p:nvSpPr>
        <p:spPr>
          <a:xfrm>
            <a:off x="679768" y="4681977"/>
            <a:ext cx="5438140" cy="4435554"/>
          </a:xfrm>
          <a:prstGeom prst="rect">
            <a:avLst/>
          </a:prstGeom>
        </p:spPr>
        <p:txBody>
          <a:bodyPr anchorCtr="0" anchor="t" bIns="45500" lIns="91025" spcFirstLastPara="1" rIns="91025" wrap="square" tIns="45500">
            <a:noAutofit/>
          </a:bodyPr>
          <a:lstStyle/>
          <a:p>
            <a:pPr indent="0" lvl="0" marL="0" rtl="0" algn="l">
              <a:spcBef>
                <a:spcPts val="360"/>
              </a:spcBef>
              <a:spcAft>
                <a:spcPts val="0"/>
              </a:spcAft>
              <a:buNone/>
            </a:pPr>
            <a:r>
              <a:t/>
            </a:r>
            <a:endParaRPr/>
          </a:p>
        </p:txBody>
      </p:sp>
      <p:sp>
        <p:nvSpPr>
          <p:cNvPr id="516" name="Google Shape;516;p8:notes"/>
          <p:cNvSpPr/>
          <p:nvPr>
            <p:ph idx="2" type="sldImg"/>
          </p:nvPr>
        </p:nvSpPr>
        <p:spPr>
          <a:xfrm>
            <a:off x="935038" y="739775"/>
            <a:ext cx="4927600" cy="369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9:notes"/>
          <p:cNvSpPr txBox="1"/>
          <p:nvPr>
            <p:ph idx="1" type="body"/>
          </p:nvPr>
        </p:nvSpPr>
        <p:spPr>
          <a:xfrm>
            <a:off x="679768" y="4681977"/>
            <a:ext cx="5438140" cy="4435554"/>
          </a:xfrm>
          <a:prstGeom prst="rect">
            <a:avLst/>
          </a:prstGeom>
        </p:spPr>
        <p:txBody>
          <a:bodyPr anchorCtr="0" anchor="t" bIns="45500" lIns="91025" spcFirstLastPara="1" rIns="91025" wrap="square" tIns="45500">
            <a:noAutofit/>
          </a:bodyPr>
          <a:lstStyle/>
          <a:p>
            <a:pPr indent="0" lvl="0" marL="0" rtl="0" algn="l">
              <a:spcBef>
                <a:spcPts val="360"/>
              </a:spcBef>
              <a:spcAft>
                <a:spcPts val="0"/>
              </a:spcAft>
              <a:buNone/>
            </a:pPr>
            <a:r>
              <a:t/>
            </a:r>
            <a:endParaRPr/>
          </a:p>
        </p:txBody>
      </p:sp>
      <p:sp>
        <p:nvSpPr>
          <p:cNvPr id="529" name="Google Shape;529;p9:notes"/>
          <p:cNvSpPr/>
          <p:nvPr>
            <p:ph idx="2" type="sldImg"/>
          </p:nvPr>
        </p:nvSpPr>
        <p:spPr>
          <a:xfrm>
            <a:off x="935038" y="739775"/>
            <a:ext cx="4927600" cy="369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0.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2.jp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P Cover Slide">
  <p:cSld name="CP Cover Slide">
    <p:spTree>
      <p:nvGrpSpPr>
        <p:cNvPr id="17" name="Shape 17"/>
        <p:cNvGrpSpPr/>
        <p:nvPr/>
      </p:nvGrpSpPr>
      <p:grpSpPr>
        <a:xfrm>
          <a:off x="0" y="0"/>
          <a:ext cx="0" cy="0"/>
          <a:chOff x="0" y="0"/>
          <a:chExt cx="0" cy="0"/>
        </a:xfrm>
      </p:grpSpPr>
      <p:sp>
        <p:nvSpPr>
          <p:cNvPr id="18" name="Google Shape;18;p2"/>
          <p:cNvSpPr txBox="1"/>
          <p:nvPr>
            <p:ph type="title"/>
          </p:nvPr>
        </p:nvSpPr>
        <p:spPr>
          <a:xfrm>
            <a:off x="576354" y="4506038"/>
            <a:ext cx="6434045" cy="446962"/>
          </a:xfrm>
          <a:prstGeom prst="rect">
            <a:avLst/>
          </a:prstGeom>
          <a:noFill/>
          <a:ln>
            <a:noFill/>
          </a:ln>
        </p:spPr>
        <p:txBody>
          <a:bodyPr anchorCtr="0" anchor="t" bIns="0" lIns="0" spcFirstLastPara="1" rIns="0" wrap="square" tIns="0">
            <a:normAutofit/>
          </a:bodyPr>
          <a:lstStyle>
            <a:lvl1pPr lvl="0" algn="l">
              <a:spcBef>
                <a:spcPts val="0"/>
              </a:spcBef>
              <a:spcAft>
                <a:spcPts val="0"/>
              </a:spcAft>
              <a:buSzPts val="1400"/>
              <a:buNone/>
              <a:defRPr b="1" i="0" sz="2200">
                <a:solidFill>
                  <a:schemeClr val="accent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 name="Google Shape;19;p2"/>
          <p:cNvSpPr txBox="1"/>
          <p:nvPr>
            <p:ph idx="1" type="body"/>
          </p:nvPr>
        </p:nvSpPr>
        <p:spPr>
          <a:xfrm>
            <a:off x="570420" y="4910045"/>
            <a:ext cx="3200400" cy="271555"/>
          </a:xfrm>
          <a:prstGeom prst="rect">
            <a:avLst/>
          </a:prstGeom>
          <a:noFill/>
          <a:ln>
            <a:noFill/>
          </a:ln>
        </p:spPr>
        <p:txBody>
          <a:bodyPr anchorCtr="0" anchor="t" bIns="0" lIns="0" spcFirstLastPara="1" rIns="0" wrap="square" tIns="0">
            <a:noAutofit/>
          </a:bodyPr>
          <a:lstStyle>
            <a:lvl1pPr indent="-317500" lvl="0" marL="457200" marR="0" rtl="0" algn="l">
              <a:spcBef>
                <a:spcPts val="280"/>
              </a:spcBef>
              <a:spcAft>
                <a:spcPts val="0"/>
              </a:spcAft>
              <a:buClr>
                <a:schemeClr val="accent2"/>
              </a:buClr>
              <a:buSzPts val="1400"/>
              <a:buFont typeface="Arial"/>
              <a:buChar char="•"/>
              <a:defRPr b="0" i="0" sz="1400" u="none" cap="none" strike="noStrike">
                <a:solidFill>
                  <a:schemeClr val="accent2"/>
                </a:solidFill>
                <a:latin typeface="Arial"/>
                <a:ea typeface="Arial"/>
                <a:cs typeface="Arial"/>
                <a:sym typeface="Arial"/>
              </a:defRPr>
            </a:lvl1pPr>
            <a:lvl2pPr indent="-381000" lvl="1" marL="914400" marR="0" rtl="0" algn="l">
              <a:spcBef>
                <a:spcPts val="480"/>
              </a:spcBef>
              <a:spcAft>
                <a:spcPts val="0"/>
              </a:spcAft>
              <a:buClr>
                <a:srgbClr val="7F7F7F"/>
              </a:buClr>
              <a:buSzPts val="2400"/>
              <a:buFont typeface="Arial"/>
              <a:buChar char="–"/>
              <a:defRPr b="0" i="0" sz="2400" u="none" cap="none" strike="noStrike">
                <a:solidFill>
                  <a:srgbClr val="7F7F7F"/>
                </a:solidFill>
                <a:latin typeface="Arial"/>
                <a:ea typeface="Arial"/>
                <a:cs typeface="Arial"/>
                <a:sym typeface="Arial"/>
              </a:defRPr>
            </a:lvl2pPr>
            <a:lvl3pPr indent="-355600" lvl="2" marL="1371600" marR="0" rtl="0" algn="l">
              <a:spcBef>
                <a:spcPts val="400"/>
              </a:spcBef>
              <a:spcAft>
                <a:spcPts val="0"/>
              </a:spcAft>
              <a:buClr>
                <a:srgbClr val="7F7F7F"/>
              </a:buClr>
              <a:buSzPts val="2000"/>
              <a:buFont typeface="Arial"/>
              <a:buChar char="•"/>
              <a:defRPr b="0" i="0" sz="2000" u="none" cap="none" strike="noStrike">
                <a:solidFill>
                  <a:srgbClr val="7F7F7F"/>
                </a:solidFill>
                <a:latin typeface="Arial"/>
                <a:ea typeface="Arial"/>
                <a:cs typeface="Arial"/>
                <a:sym typeface="Arial"/>
              </a:defRPr>
            </a:lvl3pPr>
            <a:lvl4pPr indent="-330200" lvl="3" marL="18288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4pPr>
            <a:lvl5pPr indent="-330200" lvl="4" marL="22860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subtitle - One col and chart">
  <p:cSld name="Text slide with subtitle - One col and chart">
    <p:spTree>
      <p:nvGrpSpPr>
        <p:cNvPr id="95" name="Shape 95"/>
        <p:cNvGrpSpPr/>
        <p:nvPr/>
      </p:nvGrpSpPr>
      <p:grpSpPr>
        <a:xfrm>
          <a:off x="0" y="0"/>
          <a:ext cx="0" cy="0"/>
          <a:chOff x="0" y="0"/>
          <a:chExt cx="0" cy="0"/>
        </a:xfrm>
      </p:grpSpPr>
      <p:sp>
        <p:nvSpPr>
          <p:cNvPr id="96" name="Google Shape;96;p12"/>
          <p:cNvSpPr txBox="1"/>
          <p:nvPr>
            <p:ph idx="1" type="body"/>
          </p:nvPr>
        </p:nvSpPr>
        <p:spPr>
          <a:xfrm>
            <a:off x="425290" y="1447800"/>
            <a:ext cx="3994310" cy="4724400"/>
          </a:xfrm>
          <a:prstGeom prst="rect">
            <a:avLst/>
          </a:prstGeom>
          <a:noFill/>
          <a:ln>
            <a:noFill/>
          </a:ln>
        </p:spPr>
        <p:txBody>
          <a:bodyPr anchorCtr="0" anchor="t" bIns="0" lIns="0" spcFirstLastPara="1" rIns="0" wrap="square" tIns="0">
            <a:noAutofit/>
          </a:bodyPr>
          <a:lstStyle>
            <a:lvl1pPr indent="-342900" lvl="0" marL="457200" marR="0" rtl="0" algn="l">
              <a:spcBef>
                <a:spcPts val="360"/>
              </a:spcBef>
              <a:spcAft>
                <a:spcPts val="0"/>
              </a:spcAft>
              <a:buClr>
                <a:schemeClr val="accent1"/>
              </a:buClr>
              <a:buSzPts val="1800"/>
              <a:buFont typeface="Arial"/>
              <a:buChar char="•"/>
              <a:defRPr b="0" i="0" sz="1800" u="none" cap="none" strike="noStrike">
                <a:solidFill>
                  <a:srgbClr val="7F7F7F"/>
                </a:solidFill>
                <a:latin typeface="Arial"/>
                <a:ea typeface="Arial"/>
                <a:cs typeface="Arial"/>
                <a:sym typeface="Arial"/>
              </a:defRPr>
            </a:lvl1pPr>
            <a:lvl2pPr indent="-330200" lvl="1" marL="9144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2pPr>
            <a:lvl3pPr indent="-317500" lvl="2" marL="1371600" marR="0" rtl="0" algn="l">
              <a:spcBef>
                <a:spcPts val="280"/>
              </a:spcBef>
              <a:spcAft>
                <a:spcPts val="0"/>
              </a:spcAft>
              <a:buClr>
                <a:srgbClr val="7F7F7F"/>
              </a:buClr>
              <a:buSzPts val="1400"/>
              <a:buFont typeface="Arial"/>
              <a:buChar char="•"/>
              <a:defRPr b="0" i="0" sz="1400" u="none" cap="none" strike="noStrike">
                <a:solidFill>
                  <a:srgbClr val="7F7F7F"/>
                </a:solidFill>
                <a:latin typeface="Arial"/>
                <a:ea typeface="Arial"/>
                <a:cs typeface="Arial"/>
                <a:sym typeface="Arial"/>
              </a:defRPr>
            </a:lvl3pPr>
            <a:lvl4pPr indent="-304800" lvl="3" marL="1828800" marR="0" rtl="0" algn="l">
              <a:spcBef>
                <a:spcPts val="240"/>
              </a:spcBef>
              <a:spcAft>
                <a:spcPts val="0"/>
              </a:spcAft>
              <a:buClr>
                <a:srgbClr val="7F7F7F"/>
              </a:buClr>
              <a:buSzPts val="1200"/>
              <a:buFont typeface="Arial"/>
              <a:buChar char="–"/>
              <a:defRPr b="0" i="0" sz="1200" u="none" cap="none" strike="noStrike">
                <a:solidFill>
                  <a:srgbClr val="7F7F7F"/>
                </a:solidFill>
                <a:latin typeface="Arial"/>
                <a:ea typeface="Arial"/>
                <a:cs typeface="Arial"/>
                <a:sym typeface="Arial"/>
              </a:defRPr>
            </a:lvl4pPr>
            <a:lvl5pPr indent="-292100" lvl="4" marL="2286000" marR="0" rtl="0" algn="l">
              <a:spcBef>
                <a:spcPts val="200"/>
              </a:spcBef>
              <a:spcAft>
                <a:spcPts val="0"/>
              </a:spcAft>
              <a:buClr>
                <a:srgbClr val="7F7F7F"/>
              </a:buClr>
              <a:buSzPts val="1000"/>
              <a:buFont typeface="Arial"/>
              <a:buChar char="»"/>
              <a:defRPr b="0" i="0" sz="10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7" name="Google Shape;97;p12"/>
          <p:cNvSpPr txBox="1"/>
          <p:nvPr>
            <p:ph type="title"/>
          </p:nvPr>
        </p:nvSpPr>
        <p:spPr>
          <a:xfrm>
            <a:off x="414308" y="386323"/>
            <a:ext cx="8501092" cy="375677"/>
          </a:xfrm>
          <a:prstGeom prst="rect">
            <a:avLst/>
          </a:prstGeom>
          <a:noFill/>
          <a:ln>
            <a:noFill/>
          </a:ln>
        </p:spPr>
        <p:txBody>
          <a:bodyPr anchorCtr="0" anchor="t" bIns="0" lIns="0" spcFirstLastPara="1" rIns="0" wrap="square" tIns="0">
            <a:normAutofit/>
          </a:bodyPr>
          <a:lstStyle>
            <a:lvl1pPr lvl="0" algn="l">
              <a:spcBef>
                <a:spcPts val="0"/>
              </a:spcBef>
              <a:spcAft>
                <a:spcPts val="0"/>
              </a:spcAft>
              <a:buSzPts val="1400"/>
              <a:buNone/>
              <a:defRPr b="1" sz="2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8" name="Google Shape;98;p12"/>
          <p:cNvSpPr txBox="1"/>
          <p:nvPr>
            <p:ph idx="2" type="body"/>
          </p:nvPr>
        </p:nvSpPr>
        <p:spPr>
          <a:xfrm>
            <a:off x="418908" y="717326"/>
            <a:ext cx="7848600" cy="381000"/>
          </a:xfrm>
          <a:prstGeom prst="rect">
            <a:avLst/>
          </a:prstGeom>
          <a:noFill/>
          <a:ln>
            <a:noFill/>
          </a:ln>
        </p:spPr>
        <p:txBody>
          <a:bodyPr anchorCtr="0" anchor="t" bIns="0" lIns="0" spcFirstLastPara="1" rIns="0" wrap="square" tIns="0">
            <a:noAutofit/>
          </a:bodyPr>
          <a:lstStyle>
            <a:lvl1pPr indent="-228600" lvl="0" marL="457200" marR="0" rtl="0" algn="l">
              <a:spcBef>
                <a:spcPts val="280"/>
              </a:spcBef>
              <a:spcAft>
                <a:spcPts val="0"/>
              </a:spcAft>
              <a:buClr>
                <a:schemeClr val="accent2"/>
              </a:buClr>
              <a:buSzPts val="1400"/>
              <a:buFont typeface="Arial"/>
              <a:buNone/>
              <a:defRPr b="0" i="0" sz="1400" u="none" cap="none" strike="noStrike">
                <a:solidFill>
                  <a:schemeClr val="accent2"/>
                </a:solidFill>
                <a:latin typeface="Arial"/>
                <a:ea typeface="Arial"/>
                <a:cs typeface="Arial"/>
                <a:sym typeface="Arial"/>
              </a:defRPr>
            </a:lvl1pPr>
            <a:lvl2pPr indent="-381000" lvl="1" marL="914400" marR="0" rtl="0" algn="l">
              <a:spcBef>
                <a:spcPts val="480"/>
              </a:spcBef>
              <a:spcAft>
                <a:spcPts val="0"/>
              </a:spcAft>
              <a:buClr>
                <a:srgbClr val="7F7F7F"/>
              </a:buClr>
              <a:buSzPts val="2400"/>
              <a:buFont typeface="Arial"/>
              <a:buChar char="–"/>
              <a:defRPr b="0" i="0" sz="2400" u="none" cap="none" strike="noStrike">
                <a:solidFill>
                  <a:srgbClr val="7F7F7F"/>
                </a:solidFill>
                <a:latin typeface="Arial"/>
                <a:ea typeface="Arial"/>
                <a:cs typeface="Arial"/>
                <a:sym typeface="Arial"/>
              </a:defRPr>
            </a:lvl2pPr>
            <a:lvl3pPr indent="-355600" lvl="2" marL="1371600" marR="0" rtl="0" algn="l">
              <a:spcBef>
                <a:spcPts val="400"/>
              </a:spcBef>
              <a:spcAft>
                <a:spcPts val="0"/>
              </a:spcAft>
              <a:buClr>
                <a:srgbClr val="7F7F7F"/>
              </a:buClr>
              <a:buSzPts val="2000"/>
              <a:buFont typeface="Arial"/>
              <a:buChar char="•"/>
              <a:defRPr b="0" i="0" sz="2000" u="none" cap="none" strike="noStrike">
                <a:solidFill>
                  <a:srgbClr val="7F7F7F"/>
                </a:solidFill>
                <a:latin typeface="Arial"/>
                <a:ea typeface="Arial"/>
                <a:cs typeface="Arial"/>
                <a:sym typeface="Arial"/>
              </a:defRPr>
            </a:lvl3pPr>
            <a:lvl4pPr indent="-330200" lvl="3" marL="18288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4pPr>
            <a:lvl5pPr indent="-330200" lvl="4" marL="22860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99" name="Google Shape;99;p12"/>
          <p:cNvCxnSpPr/>
          <p:nvPr/>
        </p:nvCxnSpPr>
        <p:spPr>
          <a:xfrm>
            <a:off x="393380" y="7924800"/>
            <a:ext cx="8369620" cy="0"/>
          </a:xfrm>
          <a:prstGeom prst="straightConnector1">
            <a:avLst/>
          </a:prstGeom>
          <a:noFill/>
          <a:ln cap="flat" cmpd="sng" w="12700">
            <a:solidFill>
              <a:schemeClr val="accent1"/>
            </a:solidFill>
            <a:prstDash val="solid"/>
            <a:round/>
            <a:headEnd len="sm" w="sm" type="none"/>
            <a:tailEnd len="sm" w="sm" type="none"/>
          </a:ln>
        </p:spPr>
      </p:cxnSp>
      <p:sp>
        <p:nvSpPr>
          <p:cNvPr id="100" name="Google Shape;100;p12"/>
          <p:cNvSpPr txBox="1"/>
          <p:nvPr>
            <p:ph idx="12" type="sldNum"/>
          </p:nvPr>
        </p:nvSpPr>
        <p:spPr>
          <a:xfrm>
            <a:off x="7918513" y="6479545"/>
            <a:ext cx="77457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rgbClr val="FFFFFF"/>
                </a:solidFill>
                <a:latin typeface="Calibri"/>
                <a:ea typeface="Calibri"/>
                <a:cs typeface="Calibri"/>
                <a:sym typeface="Calibri"/>
              </a:defRPr>
            </a:lvl1pPr>
            <a:lvl2pPr indent="0" lvl="1" marL="0" marR="0" rtl="0" algn="l">
              <a:spcBef>
                <a:spcPts val="0"/>
              </a:spcBef>
              <a:spcAft>
                <a:spcPts val="0"/>
              </a:spcAft>
              <a:buNone/>
              <a:defRPr sz="1800">
                <a:solidFill>
                  <a:srgbClr val="FFFFFF"/>
                </a:solidFill>
                <a:latin typeface="Calibri"/>
                <a:ea typeface="Calibri"/>
                <a:cs typeface="Calibri"/>
                <a:sym typeface="Calibri"/>
              </a:defRPr>
            </a:lvl2pPr>
            <a:lvl3pPr indent="0" lvl="2" marL="0" marR="0" rtl="0" algn="l">
              <a:spcBef>
                <a:spcPts val="0"/>
              </a:spcBef>
              <a:spcAft>
                <a:spcPts val="0"/>
              </a:spcAft>
              <a:buNone/>
              <a:defRPr sz="1800">
                <a:solidFill>
                  <a:srgbClr val="FFFFFF"/>
                </a:solidFill>
                <a:latin typeface="Calibri"/>
                <a:ea typeface="Calibri"/>
                <a:cs typeface="Calibri"/>
                <a:sym typeface="Calibri"/>
              </a:defRPr>
            </a:lvl3pPr>
            <a:lvl4pPr indent="0" lvl="3" marL="0" marR="0" rtl="0" algn="l">
              <a:spcBef>
                <a:spcPts val="0"/>
              </a:spcBef>
              <a:spcAft>
                <a:spcPts val="0"/>
              </a:spcAft>
              <a:buNone/>
              <a:defRPr sz="1800">
                <a:solidFill>
                  <a:srgbClr val="FFFFFF"/>
                </a:solidFill>
                <a:latin typeface="Calibri"/>
                <a:ea typeface="Calibri"/>
                <a:cs typeface="Calibri"/>
                <a:sym typeface="Calibri"/>
              </a:defRPr>
            </a:lvl4pPr>
            <a:lvl5pPr indent="0" lvl="4" marL="0" marR="0" rtl="0" algn="l">
              <a:spcBef>
                <a:spcPts val="0"/>
              </a:spcBef>
              <a:spcAft>
                <a:spcPts val="0"/>
              </a:spcAft>
              <a:buNone/>
              <a:defRPr sz="1800">
                <a:solidFill>
                  <a:srgbClr val="FFFFFF"/>
                </a:solidFill>
                <a:latin typeface="Calibri"/>
                <a:ea typeface="Calibri"/>
                <a:cs typeface="Calibri"/>
                <a:sym typeface="Calibri"/>
              </a:defRPr>
            </a:lvl5pPr>
            <a:lvl6pPr indent="0" lvl="5" marL="0" marR="0" rtl="0" algn="l">
              <a:spcBef>
                <a:spcPts val="0"/>
              </a:spcBef>
              <a:spcAft>
                <a:spcPts val="0"/>
              </a:spcAft>
              <a:buNone/>
              <a:defRPr sz="1800">
                <a:solidFill>
                  <a:srgbClr val="FFFFFF"/>
                </a:solidFill>
                <a:latin typeface="Calibri"/>
                <a:ea typeface="Calibri"/>
                <a:cs typeface="Calibri"/>
                <a:sym typeface="Calibri"/>
              </a:defRPr>
            </a:lvl6pPr>
            <a:lvl7pPr indent="0" lvl="6" marL="0" marR="0" rtl="0" algn="l">
              <a:spcBef>
                <a:spcPts val="0"/>
              </a:spcBef>
              <a:spcAft>
                <a:spcPts val="0"/>
              </a:spcAft>
              <a:buNone/>
              <a:defRPr sz="1800">
                <a:solidFill>
                  <a:srgbClr val="FFFFFF"/>
                </a:solidFill>
                <a:latin typeface="Calibri"/>
                <a:ea typeface="Calibri"/>
                <a:cs typeface="Calibri"/>
                <a:sym typeface="Calibri"/>
              </a:defRPr>
            </a:lvl7pPr>
            <a:lvl8pPr indent="0" lvl="7" marL="0" marR="0" rtl="0" algn="l">
              <a:spcBef>
                <a:spcPts val="0"/>
              </a:spcBef>
              <a:spcAft>
                <a:spcPts val="0"/>
              </a:spcAft>
              <a:buNone/>
              <a:defRPr sz="1800">
                <a:solidFill>
                  <a:srgbClr val="FFFFFF"/>
                </a:solidFill>
                <a:latin typeface="Calibri"/>
                <a:ea typeface="Calibri"/>
                <a:cs typeface="Calibri"/>
                <a:sym typeface="Calibri"/>
              </a:defRPr>
            </a:lvl8pPr>
            <a:lvl9pPr indent="0" lvl="8" marL="0" marR="0" rtl="0" algn="l">
              <a:spcBef>
                <a:spcPts val="0"/>
              </a:spcBef>
              <a:spcAft>
                <a:spcPts val="0"/>
              </a:spcAft>
              <a:buNone/>
              <a:defRPr sz="1800">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cxnSp>
        <p:nvCxnSpPr>
          <p:cNvPr id="101" name="Google Shape;101;p12"/>
          <p:cNvCxnSpPr/>
          <p:nvPr/>
        </p:nvCxnSpPr>
        <p:spPr>
          <a:xfrm>
            <a:off x="406904" y="1180722"/>
            <a:ext cx="8341200" cy="0"/>
          </a:xfrm>
          <a:prstGeom prst="straightConnector1">
            <a:avLst/>
          </a:prstGeom>
          <a:noFill/>
          <a:ln cap="flat" cmpd="sng" w="12700">
            <a:solidFill>
              <a:schemeClr val="accent1"/>
            </a:solidFill>
            <a:prstDash val="solid"/>
            <a:round/>
            <a:headEnd len="sm" w="sm" type="none"/>
            <a:tailEnd len="sm" w="sm" type="none"/>
          </a:ln>
        </p:spPr>
      </p:cxnSp>
      <p:sp>
        <p:nvSpPr>
          <p:cNvPr id="102" name="Google Shape;102;p12"/>
          <p:cNvSpPr/>
          <p:nvPr/>
        </p:nvSpPr>
        <p:spPr>
          <a:xfrm>
            <a:off x="9525" y="450850"/>
            <a:ext cx="5760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3" name="Google Shape;103;p12"/>
          <p:cNvSpPr/>
          <p:nvPr/>
        </p:nvSpPr>
        <p:spPr>
          <a:xfrm>
            <a:off x="9076875" y="450850"/>
            <a:ext cx="5760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4" name="Google Shape;104;p12"/>
          <p:cNvSpPr/>
          <p:nvPr>
            <p:ph idx="3" type="chart"/>
          </p:nvPr>
        </p:nvSpPr>
        <p:spPr>
          <a:xfrm>
            <a:off x="4800600" y="1447800"/>
            <a:ext cx="3962400" cy="4724400"/>
          </a:xfrm>
          <a:prstGeom prst="rect">
            <a:avLst/>
          </a:prstGeom>
          <a:noFill/>
          <a:ln>
            <a:noFill/>
          </a:ln>
        </p:spPr>
        <p:txBody>
          <a:bodyPr anchorCtr="0" anchor="t" bIns="45700" lIns="91425" spcFirstLastPara="1" rIns="91425" wrap="square" tIns="45700">
            <a:noAutofit/>
          </a:bodyPr>
          <a:lstStyle>
            <a:lvl1pPr lvl="0" marR="0" rtl="0" algn="l">
              <a:spcBef>
                <a:spcPts val="360"/>
              </a:spcBef>
              <a:spcAft>
                <a:spcPts val="0"/>
              </a:spcAft>
              <a:buClr>
                <a:srgbClr val="7F7F7F"/>
              </a:buClr>
              <a:buSzPts val="1800"/>
              <a:buFont typeface="Arial"/>
              <a:buNone/>
              <a:defRPr b="0" i="0" sz="1800" u="none" cap="none" strike="noStrike">
                <a:solidFill>
                  <a:srgbClr val="7F7F7F"/>
                </a:solidFill>
                <a:latin typeface="Arial"/>
                <a:ea typeface="Arial"/>
                <a:cs typeface="Arial"/>
                <a:sym typeface="Arial"/>
              </a:defRPr>
            </a:lvl1pPr>
            <a:lvl2pPr lvl="1" marR="0" rtl="0" algn="l">
              <a:spcBef>
                <a:spcPts val="480"/>
              </a:spcBef>
              <a:spcAft>
                <a:spcPts val="0"/>
              </a:spcAft>
              <a:buClr>
                <a:srgbClr val="7F7F7F"/>
              </a:buClr>
              <a:buSzPts val="2400"/>
              <a:buFont typeface="Arial"/>
              <a:buChar char="–"/>
              <a:defRPr b="0" i="0" sz="2400" u="none" cap="none" strike="noStrike">
                <a:solidFill>
                  <a:srgbClr val="7F7F7F"/>
                </a:solidFill>
                <a:latin typeface="Arial"/>
                <a:ea typeface="Arial"/>
                <a:cs typeface="Arial"/>
                <a:sym typeface="Arial"/>
              </a:defRPr>
            </a:lvl2pPr>
            <a:lvl3pPr lvl="2" marR="0" rtl="0" algn="l">
              <a:spcBef>
                <a:spcPts val="400"/>
              </a:spcBef>
              <a:spcAft>
                <a:spcPts val="0"/>
              </a:spcAft>
              <a:buClr>
                <a:srgbClr val="7F7F7F"/>
              </a:buClr>
              <a:buSzPts val="2000"/>
              <a:buFont typeface="Arial"/>
              <a:buChar char="•"/>
              <a:defRPr b="0" i="0" sz="2000" u="none" cap="none" strike="noStrike">
                <a:solidFill>
                  <a:srgbClr val="7F7F7F"/>
                </a:solidFill>
                <a:latin typeface="Arial"/>
                <a:ea typeface="Arial"/>
                <a:cs typeface="Arial"/>
                <a:sym typeface="Arial"/>
              </a:defRPr>
            </a:lvl3pPr>
            <a:lvl4pPr lvl="3"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4pPr>
            <a:lvl5pPr lvl="4"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subtitle - One column and chart">
  <p:cSld name="Text slide with subtitle - One column and chart">
    <p:spTree>
      <p:nvGrpSpPr>
        <p:cNvPr id="105" name="Shape 105"/>
        <p:cNvGrpSpPr/>
        <p:nvPr/>
      </p:nvGrpSpPr>
      <p:grpSpPr>
        <a:xfrm>
          <a:off x="0" y="0"/>
          <a:ext cx="0" cy="0"/>
          <a:chOff x="0" y="0"/>
          <a:chExt cx="0" cy="0"/>
        </a:xfrm>
      </p:grpSpPr>
      <p:sp>
        <p:nvSpPr>
          <p:cNvPr id="106" name="Google Shape;106;p13"/>
          <p:cNvSpPr txBox="1"/>
          <p:nvPr>
            <p:ph idx="1" type="body"/>
          </p:nvPr>
        </p:nvSpPr>
        <p:spPr>
          <a:xfrm>
            <a:off x="304800" y="1828800"/>
            <a:ext cx="3810000" cy="4038600"/>
          </a:xfrm>
          <a:prstGeom prst="rect">
            <a:avLst/>
          </a:prstGeom>
          <a:noFill/>
          <a:ln>
            <a:noFill/>
          </a:ln>
        </p:spPr>
        <p:txBody>
          <a:bodyPr anchorCtr="0" anchor="t" bIns="0" lIns="0" spcFirstLastPara="1" rIns="0" wrap="square" tIns="0">
            <a:noAutofit/>
          </a:bodyPr>
          <a:lstStyle>
            <a:lvl1pPr indent="-355600" lvl="0" marL="457200" marR="0" rtl="0" algn="l">
              <a:spcBef>
                <a:spcPts val="400"/>
              </a:spcBef>
              <a:spcAft>
                <a:spcPts val="0"/>
              </a:spcAft>
              <a:buClr>
                <a:schemeClr val="accent1"/>
              </a:buClr>
              <a:buSzPts val="2000"/>
              <a:buFont typeface="Arial"/>
              <a:buChar char="•"/>
              <a:defRPr b="0" i="0" sz="2000" u="none" cap="none" strike="noStrike">
                <a:solidFill>
                  <a:srgbClr val="7F7F7F"/>
                </a:solidFill>
                <a:latin typeface="Arial"/>
                <a:ea typeface="Arial"/>
                <a:cs typeface="Arial"/>
                <a:sym typeface="Arial"/>
              </a:defRPr>
            </a:lvl1pPr>
            <a:lvl2pPr indent="-342900" lvl="1" marL="914400" marR="0" rtl="0" algn="l">
              <a:spcBef>
                <a:spcPts val="360"/>
              </a:spcBef>
              <a:spcAft>
                <a:spcPts val="0"/>
              </a:spcAft>
              <a:buClr>
                <a:srgbClr val="7F7F7F"/>
              </a:buClr>
              <a:buSzPts val="1800"/>
              <a:buFont typeface="Arial"/>
              <a:buChar char="–"/>
              <a:defRPr b="0" i="0" sz="1800" u="none" cap="none" strike="noStrike">
                <a:solidFill>
                  <a:srgbClr val="7F7F7F"/>
                </a:solidFill>
                <a:latin typeface="Arial"/>
                <a:ea typeface="Arial"/>
                <a:cs typeface="Arial"/>
                <a:sym typeface="Arial"/>
              </a:defRPr>
            </a:lvl2pPr>
            <a:lvl3pPr indent="-330200" lvl="2" marL="13716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3pPr>
            <a:lvl4pPr indent="-317500" lvl="3" marL="1828800" marR="0" rtl="0" algn="l">
              <a:spcBef>
                <a:spcPts val="280"/>
              </a:spcBef>
              <a:spcAft>
                <a:spcPts val="0"/>
              </a:spcAft>
              <a:buClr>
                <a:srgbClr val="7F7F7F"/>
              </a:buClr>
              <a:buSzPts val="1400"/>
              <a:buFont typeface="Arial"/>
              <a:buChar char="–"/>
              <a:defRPr b="0" i="0" sz="1400" u="none" cap="none" strike="noStrike">
                <a:solidFill>
                  <a:srgbClr val="7F7F7F"/>
                </a:solidFill>
                <a:latin typeface="Arial"/>
                <a:ea typeface="Arial"/>
                <a:cs typeface="Arial"/>
                <a:sym typeface="Arial"/>
              </a:defRPr>
            </a:lvl4pPr>
            <a:lvl5pPr indent="-304800" lvl="4" marL="2286000" marR="0" rtl="0" algn="l">
              <a:spcBef>
                <a:spcPts val="240"/>
              </a:spcBef>
              <a:spcAft>
                <a:spcPts val="0"/>
              </a:spcAft>
              <a:buClr>
                <a:srgbClr val="7F7F7F"/>
              </a:buClr>
              <a:buSzPts val="1200"/>
              <a:buFont typeface="Arial"/>
              <a:buChar char="»"/>
              <a:defRPr b="0" i="0" sz="12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07" name="Google Shape;107;p13"/>
          <p:cNvSpPr txBox="1"/>
          <p:nvPr>
            <p:ph type="title"/>
          </p:nvPr>
        </p:nvSpPr>
        <p:spPr>
          <a:xfrm>
            <a:off x="332110" y="381000"/>
            <a:ext cx="7897490" cy="851639"/>
          </a:xfrm>
          <a:prstGeom prst="rect">
            <a:avLst/>
          </a:prstGeom>
          <a:noFill/>
          <a:ln>
            <a:noFill/>
          </a:ln>
        </p:spPr>
        <p:txBody>
          <a:bodyPr anchorCtr="0" anchor="t" bIns="0" lIns="0" spcFirstLastPara="1" rIns="0" wrap="square" tIns="0">
            <a:norm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8" name="Google Shape;108;p13"/>
          <p:cNvSpPr txBox="1"/>
          <p:nvPr>
            <p:ph idx="2" type="body"/>
          </p:nvPr>
        </p:nvSpPr>
        <p:spPr>
          <a:xfrm>
            <a:off x="324338" y="1371600"/>
            <a:ext cx="3790462" cy="381000"/>
          </a:xfrm>
          <a:prstGeom prst="rect">
            <a:avLst/>
          </a:prstGeom>
          <a:noFill/>
          <a:ln>
            <a:noFill/>
          </a:ln>
        </p:spPr>
        <p:txBody>
          <a:bodyPr anchorCtr="0" anchor="t" bIns="0" lIns="0" spcFirstLastPara="1" rIns="0" wrap="square" tIns="0">
            <a:noAutofit/>
          </a:bodyPr>
          <a:lstStyle>
            <a:lvl1pPr indent="-228600" lvl="0" marL="457200" marR="0" rtl="0" algn="l">
              <a:spcBef>
                <a:spcPts val="440"/>
              </a:spcBef>
              <a:spcAft>
                <a:spcPts val="0"/>
              </a:spcAft>
              <a:buClr>
                <a:srgbClr val="90BE43"/>
              </a:buClr>
              <a:buSzPts val="2200"/>
              <a:buFont typeface="Arial"/>
              <a:buNone/>
              <a:defRPr b="0" i="0" sz="2200" u="none" cap="none" strike="noStrike">
                <a:solidFill>
                  <a:srgbClr val="90BE43"/>
                </a:solidFill>
                <a:latin typeface="Arial"/>
                <a:ea typeface="Arial"/>
                <a:cs typeface="Arial"/>
                <a:sym typeface="Arial"/>
              </a:defRPr>
            </a:lvl1pPr>
            <a:lvl2pPr indent="-381000" lvl="1" marL="914400" marR="0" rtl="0" algn="l">
              <a:spcBef>
                <a:spcPts val="480"/>
              </a:spcBef>
              <a:spcAft>
                <a:spcPts val="0"/>
              </a:spcAft>
              <a:buClr>
                <a:srgbClr val="7F7F7F"/>
              </a:buClr>
              <a:buSzPts val="2400"/>
              <a:buFont typeface="Arial"/>
              <a:buChar char="–"/>
              <a:defRPr b="0" i="0" sz="2400" u="none" cap="none" strike="noStrike">
                <a:solidFill>
                  <a:srgbClr val="7F7F7F"/>
                </a:solidFill>
                <a:latin typeface="Arial"/>
                <a:ea typeface="Arial"/>
                <a:cs typeface="Arial"/>
                <a:sym typeface="Arial"/>
              </a:defRPr>
            </a:lvl2pPr>
            <a:lvl3pPr indent="-355600" lvl="2" marL="1371600" marR="0" rtl="0" algn="l">
              <a:spcBef>
                <a:spcPts val="400"/>
              </a:spcBef>
              <a:spcAft>
                <a:spcPts val="0"/>
              </a:spcAft>
              <a:buClr>
                <a:srgbClr val="7F7F7F"/>
              </a:buClr>
              <a:buSzPts val="2000"/>
              <a:buFont typeface="Arial"/>
              <a:buChar char="•"/>
              <a:defRPr b="0" i="0" sz="2000" u="none" cap="none" strike="noStrike">
                <a:solidFill>
                  <a:srgbClr val="7F7F7F"/>
                </a:solidFill>
                <a:latin typeface="Arial"/>
                <a:ea typeface="Arial"/>
                <a:cs typeface="Arial"/>
                <a:sym typeface="Arial"/>
              </a:defRPr>
            </a:lvl3pPr>
            <a:lvl4pPr indent="-330200" lvl="3" marL="18288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4pPr>
            <a:lvl5pPr indent="-330200" lvl="4" marL="22860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09" name="Google Shape;109;p13"/>
          <p:cNvSpPr/>
          <p:nvPr>
            <p:ph idx="3" type="chart"/>
          </p:nvPr>
        </p:nvSpPr>
        <p:spPr>
          <a:xfrm>
            <a:off x="4343400" y="1371600"/>
            <a:ext cx="3733800" cy="4495800"/>
          </a:xfrm>
          <a:prstGeom prst="rect">
            <a:avLst/>
          </a:prstGeom>
          <a:noFill/>
          <a:ln>
            <a:noFill/>
          </a:ln>
        </p:spPr>
        <p:txBody>
          <a:bodyPr anchorCtr="0" anchor="t" bIns="45700" lIns="91425" spcFirstLastPara="1" rIns="91425" wrap="square" tIns="45700">
            <a:noAutofit/>
          </a:bodyPr>
          <a:lstStyle>
            <a:lvl1pPr lvl="0" marR="0" rtl="0" algn="l">
              <a:spcBef>
                <a:spcPts val="320"/>
              </a:spcBef>
              <a:spcAft>
                <a:spcPts val="0"/>
              </a:spcAft>
              <a:buClr>
                <a:srgbClr val="7F7F7F"/>
              </a:buClr>
              <a:buSzPts val="1600"/>
              <a:buFont typeface="Arial"/>
              <a:buNone/>
              <a:defRPr b="0" i="0" sz="1600" u="none" cap="none" strike="noStrike">
                <a:solidFill>
                  <a:srgbClr val="7F7F7F"/>
                </a:solidFill>
                <a:latin typeface="Arial"/>
                <a:ea typeface="Arial"/>
                <a:cs typeface="Arial"/>
                <a:sym typeface="Arial"/>
              </a:defRPr>
            </a:lvl1pPr>
            <a:lvl2pPr lvl="1" marR="0" rtl="0" algn="l">
              <a:spcBef>
                <a:spcPts val="480"/>
              </a:spcBef>
              <a:spcAft>
                <a:spcPts val="0"/>
              </a:spcAft>
              <a:buClr>
                <a:srgbClr val="7F7F7F"/>
              </a:buClr>
              <a:buSzPts val="2400"/>
              <a:buFont typeface="Arial"/>
              <a:buChar char="–"/>
              <a:defRPr b="0" i="0" sz="2400" u="none" cap="none" strike="noStrike">
                <a:solidFill>
                  <a:srgbClr val="7F7F7F"/>
                </a:solidFill>
                <a:latin typeface="Arial"/>
                <a:ea typeface="Arial"/>
                <a:cs typeface="Arial"/>
                <a:sym typeface="Arial"/>
              </a:defRPr>
            </a:lvl2pPr>
            <a:lvl3pPr lvl="2" marR="0" rtl="0" algn="l">
              <a:spcBef>
                <a:spcPts val="400"/>
              </a:spcBef>
              <a:spcAft>
                <a:spcPts val="0"/>
              </a:spcAft>
              <a:buClr>
                <a:srgbClr val="7F7F7F"/>
              </a:buClr>
              <a:buSzPts val="2000"/>
              <a:buFont typeface="Arial"/>
              <a:buChar char="•"/>
              <a:defRPr b="0" i="0" sz="2000" u="none" cap="none" strike="noStrike">
                <a:solidFill>
                  <a:srgbClr val="7F7F7F"/>
                </a:solidFill>
                <a:latin typeface="Arial"/>
                <a:ea typeface="Arial"/>
                <a:cs typeface="Arial"/>
                <a:sym typeface="Arial"/>
              </a:defRPr>
            </a:lvl3pPr>
            <a:lvl4pPr lvl="3"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4pPr>
            <a:lvl5pPr lvl="4"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10" name="Google Shape;110;p13"/>
          <p:cNvSpPr txBox="1"/>
          <p:nvPr>
            <p:ph idx="12" type="sldNum"/>
          </p:nvPr>
        </p:nvSpPr>
        <p:spPr>
          <a:xfrm>
            <a:off x="7918513" y="6479545"/>
            <a:ext cx="77457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rgbClr val="FFFFFF"/>
                </a:solidFill>
                <a:latin typeface="Calibri"/>
                <a:ea typeface="Calibri"/>
                <a:cs typeface="Calibri"/>
                <a:sym typeface="Calibri"/>
              </a:defRPr>
            </a:lvl1pPr>
            <a:lvl2pPr indent="0" lvl="1" marL="0" marR="0" rtl="0" algn="l">
              <a:spcBef>
                <a:spcPts val="0"/>
              </a:spcBef>
              <a:spcAft>
                <a:spcPts val="0"/>
              </a:spcAft>
              <a:buNone/>
              <a:defRPr sz="1800">
                <a:solidFill>
                  <a:srgbClr val="FFFFFF"/>
                </a:solidFill>
                <a:latin typeface="Calibri"/>
                <a:ea typeface="Calibri"/>
                <a:cs typeface="Calibri"/>
                <a:sym typeface="Calibri"/>
              </a:defRPr>
            </a:lvl2pPr>
            <a:lvl3pPr indent="0" lvl="2" marL="0" marR="0" rtl="0" algn="l">
              <a:spcBef>
                <a:spcPts val="0"/>
              </a:spcBef>
              <a:spcAft>
                <a:spcPts val="0"/>
              </a:spcAft>
              <a:buNone/>
              <a:defRPr sz="1800">
                <a:solidFill>
                  <a:srgbClr val="FFFFFF"/>
                </a:solidFill>
                <a:latin typeface="Calibri"/>
                <a:ea typeface="Calibri"/>
                <a:cs typeface="Calibri"/>
                <a:sym typeface="Calibri"/>
              </a:defRPr>
            </a:lvl3pPr>
            <a:lvl4pPr indent="0" lvl="3" marL="0" marR="0" rtl="0" algn="l">
              <a:spcBef>
                <a:spcPts val="0"/>
              </a:spcBef>
              <a:spcAft>
                <a:spcPts val="0"/>
              </a:spcAft>
              <a:buNone/>
              <a:defRPr sz="1800">
                <a:solidFill>
                  <a:srgbClr val="FFFFFF"/>
                </a:solidFill>
                <a:latin typeface="Calibri"/>
                <a:ea typeface="Calibri"/>
                <a:cs typeface="Calibri"/>
                <a:sym typeface="Calibri"/>
              </a:defRPr>
            </a:lvl4pPr>
            <a:lvl5pPr indent="0" lvl="4" marL="0" marR="0" rtl="0" algn="l">
              <a:spcBef>
                <a:spcPts val="0"/>
              </a:spcBef>
              <a:spcAft>
                <a:spcPts val="0"/>
              </a:spcAft>
              <a:buNone/>
              <a:defRPr sz="1800">
                <a:solidFill>
                  <a:srgbClr val="FFFFFF"/>
                </a:solidFill>
                <a:latin typeface="Calibri"/>
                <a:ea typeface="Calibri"/>
                <a:cs typeface="Calibri"/>
                <a:sym typeface="Calibri"/>
              </a:defRPr>
            </a:lvl5pPr>
            <a:lvl6pPr indent="0" lvl="5" marL="0" marR="0" rtl="0" algn="l">
              <a:spcBef>
                <a:spcPts val="0"/>
              </a:spcBef>
              <a:spcAft>
                <a:spcPts val="0"/>
              </a:spcAft>
              <a:buNone/>
              <a:defRPr sz="1800">
                <a:solidFill>
                  <a:srgbClr val="FFFFFF"/>
                </a:solidFill>
                <a:latin typeface="Calibri"/>
                <a:ea typeface="Calibri"/>
                <a:cs typeface="Calibri"/>
                <a:sym typeface="Calibri"/>
              </a:defRPr>
            </a:lvl6pPr>
            <a:lvl7pPr indent="0" lvl="6" marL="0" marR="0" rtl="0" algn="l">
              <a:spcBef>
                <a:spcPts val="0"/>
              </a:spcBef>
              <a:spcAft>
                <a:spcPts val="0"/>
              </a:spcAft>
              <a:buNone/>
              <a:defRPr sz="1800">
                <a:solidFill>
                  <a:srgbClr val="FFFFFF"/>
                </a:solidFill>
                <a:latin typeface="Calibri"/>
                <a:ea typeface="Calibri"/>
                <a:cs typeface="Calibri"/>
                <a:sym typeface="Calibri"/>
              </a:defRPr>
            </a:lvl7pPr>
            <a:lvl8pPr indent="0" lvl="7" marL="0" marR="0" rtl="0" algn="l">
              <a:spcBef>
                <a:spcPts val="0"/>
              </a:spcBef>
              <a:spcAft>
                <a:spcPts val="0"/>
              </a:spcAft>
              <a:buNone/>
              <a:defRPr sz="1800">
                <a:solidFill>
                  <a:srgbClr val="FFFFFF"/>
                </a:solidFill>
                <a:latin typeface="Calibri"/>
                <a:ea typeface="Calibri"/>
                <a:cs typeface="Calibri"/>
                <a:sym typeface="Calibri"/>
              </a:defRPr>
            </a:lvl8pPr>
            <a:lvl9pPr indent="0" lvl="8" marL="0" marR="0" rtl="0" algn="l">
              <a:spcBef>
                <a:spcPts val="0"/>
              </a:spcBef>
              <a:spcAft>
                <a:spcPts val="0"/>
              </a:spcAft>
              <a:buNone/>
              <a:defRPr sz="1800">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P Divider Slide">
  <p:cSld name="3_CP Divider Slide">
    <p:bg>
      <p:bgPr>
        <a:blipFill>
          <a:blip r:embed="rId2">
            <a:alphaModFix/>
          </a:blip>
          <a:stretch>
            <a:fillRect/>
          </a:stretch>
        </a:blipFill>
      </p:bgPr>
    </p:bg>
    <p:spTree>
      <p:nvGrpSpPr>
        <p:cNvPr id="111" name="Shape 111"/>
        <p:cNvGrpSpPr/>
        <p:nvPr/>
      </p:nvGrpSpPr>
      <p:grpSpPr>
        <a:xfrm>
          <a:off x="0" y="0"/>
          <a:ext cx="0" cy="0"/>
          <a:chOff x="0" y="0"/>
          <a:chExt cx="0" cy="0"/>
        </a:xfrm>
      </p:grpSpPr>
      <p:sp>
        <p:nvSpPr>
          <p:cNvPr id="112" name="Google Shape;112;p14"/>
          <p:cNvSpPr txBox="1"/>
          <p:nvPr>
            <p:ph type="title"/>
          </p:nvPr>
        </p:nvSpPr>
        <p:spPr>
          <a:xfrm>
            <a:off x="685800" y="2819400"/>
            <a:ext cx="5562600" cy="609600"/>
          </a:xfrm>
          <a:prstGeom prst="rect">
            <a:avLst/>
          </a:prstGeom>
          <a:noFill/>
          <a:ln>
            <a:noFill/>
          </a:ln>
        </p:spPr>
        <p:txBody>
          <a:bodyPr anchorCtr="0" anchor="t" bIns="0" lIns="0" spcFirstLastPara="1" rIns="0" wrap="square" tIns="0">
            <a:normAutofit/>
          </a:bodyPr>
          <a:lstStyle>
            <a:lvl1pPr lvl="0" algn="l">
              <a:spcBef>
                <a:spcPts val="0"/>
              </a:spcBef>
              <a:spcAft>
                <a:spcPts val="0"/>
              </a:spcAft>
              <a:buSzPts val="1400"/>
              <a:buNone/>
              <a:defRPr b="0" i="0" sz="2200">
                <a:solidFill>
                  <a:schemeClr val="lt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P Cover Slide">
  <p:cSld name="CP Cover Slide">
    <p:spTree>
      <p:nvGrpSpPr>
        <p:cNvPr id="116" name="Shape 116"/>
        <p:cNvGrpSpPr/>
        <p:nvPr/>
      </p:nvGrpSpPr>
      <p:grpSpPr>
        <a:xfrm>
          <a:off x="0" y="0"/>
          <a:ext cx="0" cy="0"/>
          <a:chOff x="0" y="0"/>
          <a:chExt cx="0" cy="0"/>
        </a:xfrm>
      </p:grpSpPr>
      <p:sp>
        <p:nvSpPr>
          <p:cNvPr id="117" name="Google Shape;117;p16"/>
          <p:cNvSpPr txBox="1"/>
          <p:nvPr>
            <p:ph type="title"/>
          </p:nvPr>
        </p:nvSpPr>
        <p:spPr>
          <a:xfrm>
            <a:off x="576354" y="4506038"/>
            <a:ext cx="6434045" cy="446962"/>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chemeClr val="accent2"/>
              </a:buClr>
              <a:buSzPts val="2200"/>
              <a:buFont typeface="Arial"/>
              <a:buNone/>
              <a:defRPr b="1" i="0" sz="2200" u="none" cap="none" strike="noStrike">
                <a:solidFill>
                  <a:schemeClr val="accen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8" name="Google Shape;118;p16"/>
          <p:cNvSpPr txBox="1"/>
          <p:nvPr>
            <p:ph idx="1" type="body"/>
          </p:nvPr>
        </p:nvSpPr>
        <p:spPr>
          <a:xfrm>
            <a:off x="570420" y="4910045"/>
            <a:ext cx="3200400" cy="271555"/>
          </a:xfrm>
          <a:prstGeom prst="rect">
            <a:avLst/>
          </a:prstGeom>
          <a:noFill/>
          <a:ln>
            <a:noFill/>
          </a:ln>
        </p:spPr>
        <p:txBody>
          <a:bodyPr anchorCtr="0" anchor="t" bIns="0" lIns="0" spcFirstLastPara="1" rIns="0" wrap="square" tIns="0">
            <a:noAutofit/>
          </a:bodyPr>
          <a:lstStyle>
            <a:lvl1pPr indent="-228600" lvl="0" marL="457200" marR="0" rtl="0" algn="l">
              <a:spcBef>
                <a:spcPts val="280"/>
              </a:spcBef>
              <a:spcAft>
                <a:spcPts val="0"/>
              </a:spcAft>
              <a:buClr>
                <a:schemeClr val="accent2"/>
              </a:buClr>
              <a:buSzPts val="1400"/>
              <a:buFont typeface="Arial"/>
              <a:buNone/>
              <a:defRPr b="0" i="0" sz="1400" u="none" cap="none" strike="noStrike">
                <a:solidFill>
                  <a:schemeClr val="accent2"/>
                </a:solidFill>
                <a:latin typeface="Arial"/>
                <a:ea typeface="Arial"/>
                <a:cs typeface="Arial"/>
                <a:sym typeface="Arial"/>
              </a:defRPr>
            </a:lvl1pPr>
            <a:lvl2pPr indent="-228600" lvl="1" marL="914400" marR="0" rtl="0" algn="l">
              <a:spcBef>
                <a:spcPts val="560"/>
              </a:spcBef>
              <a:spcAft>
                <a:spcPts val="0"/>
              </a:spcAft>
              <a:buClr>
                <a:srgbClr val="717171"/>
              </a:buClr>
              <a:buSzPts val="2800"/>
              <a:buFont typeface="Arial"/>
              <a:buNone/>
              <a:defRPr b="0" i="0" sz="2800" u="none" cap="none" strike="noStrike">
                <a:solidFill>
                  <a:srgbClr val="717171"/>
                </a:solidFill>
                <a:latin typeface="Arial"/>
                <a:ea typeface="Arial"/>
                <a:cs typeface="Arial"/>
                <a:sym typeface="Arial"/>
              </a:defRPr>
            </a:lvl2pPr>
            <a:lvl3pPr indent="-381000" lvl="2" marL="1371600" marR="0" rtl="0" algn="l">
              <a:spcBef>
                <a:spcPts val="480"/>
              </a:spcBef>
              <a:spcAft>
                <a:spcPts val="0"/>
              </a:spcAft>
              <a:buClr>
                <a:srgbClr val="717171"/>
              </a:buClr>
              <a:buSzPts val="2400"/>
              <a:buFont typeface="Arial"/>
              <a:buChar char="•"/>
              <a:defRPr b="0" i="0" sz="2400" u="none" cap="none" strike="noStrike">
                <a:solidFill>
                  <a:srgbClr val="717171"/>
                </a:solidFill>
                <a:latin typeface="Arial"/>
                <a:ea typeface="Arial"/>
                <a:cs typeface="Arial"/>
                <a:sym typeface="Arial"/>
              </a:defRPr>
            </a:lvl3pPr>
            <a:lvl4pPr indent="-355600" lvl="3" marL="1828800" marR="0" rtl="0" algn="l">
              <a:spcBef>
                <a:spcPts val="400"/>
              </a:spcBef>
              <a:spcAft>
                <a:spcPts val="0"/>
              </a:spcAft>
              <a:buClr>
                <a:srgbClr val="717171"/>
              </a:buClr>
              <a:buSzPts val="2000"/>
              <a:buFont typeface="Arial"/>
              <a:buChar char="–"/>
              <a:defRPr b="0" i="0" sz="2000" u="none" cap="none" strike="noStrike">
                <a:solidFill>
                  <a:srgbClr val="717171"/>
                </a:solidFill>
                <a:latin typeface="Arial"/>
                <a:ea typeface="Arial"/>
                <a:cs typeface="Arial"/>
                <a:sym typeface="Arial"/>
              </a:defRPr>
            </a:lvl4pPr>
            <a:lvl5pPr indent="-355600" lvl="4" marL="2286000" marR="0" rtl="0" algn="l">
              <a:spcBef>
                <a:spcPts val="400"/>
              </a:spcBef>
              <a:spcAft>
                <a:spcPts val="0"/>
              </a:spcAft>
              <a:buClr>
                <a:srgbClr val="717171"/>
              </a:buClr>
              <a:buSzPts val="2000"/>
              <a:buFont typeface="Arial"/>
              <a:buChar char="»"/>
              <a:defRPr b="0" i="0" sz="2000" u="none" cap="none" strike="noStrike">
                <a:solidFill>
                  <a:srgbClr val="71717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P Divider Slide">
  <p:cSld name="CP Divider Slide">
    <p:bg>
      <p:bgPr>
        <a:blipFill>
          <a:blip r:embed="rId2">
            <a:alphaModFix/>
          </a:blip>
          <a:stretch>
            <a:fillRect/>
          </a:stretch>
        </a:blipFill>
      </p:bgPr>
    </p:bg>
    <p:spTree>
      <p:nvGrpSpPr>
        <p:cNvPr id="121" name="Shape 121"/>
        <p:cNvGrpSpPr/>
        <p:nvPr/>
      </p:nvGrpSpPr>
      <p:grpSpPr>
        <a:xfrm>
          <a:off x="0" y="0"/>
          <a:ext cx="0" cy="0"/>
          <a:chOff x="0" y="0"/>
          <a:chExt cx="0" cy="0"/>
        </a:xfrm>
      </p:grpSpPr>
      <p:sp>
        <p:nvSpPr>
          <p:cNvPr id="122" name="Google Shape;122;p18"/>
          <p:cNvSpPr txBox="1"/>
          <p:nvPr>
            <p:ph type="title"/>
          </p:nvPr>
        </p:nvSpPr>
        <p:spPr>
          <a:xfrm>
            <a:off x="685800" y="2819400"/>
            <a:ext cx="5562600" cy="6096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chemeClr val="lt2"/>
              </a:buClr>
              <a:buSzPts val="2200"/>
              <a:buFont typeface="Arial"/>
              <a:buNone/>
              <a:defRPr b="0" i="0" sz="2200" u="none" cap="none" strike="noStrike">
                <a:solidFill>
                  <a:schemeClr val="l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P Divider Slide">
  <p:cSld name="1_CP Divider Slide">
    <p:bg>
      <p:bgPr>
        <a:blipFill>
          <a:blip r:embed="rId2">
            <a:alphaModFix/>
          </a:blip>
          <a:stretch>
            <a:fillRect/>
          </a:stretch>
        </a:blipFill>
      </p:bgPr>
    </p:bg>
    <p:spTree>
      <p:nvGrpSpPr>
        <p:cNvPr id="123" name="Shape 123"/>
        <p:cNvGrpSpPr/>
        <p:nvPr/>
      </p:nvGrpSpPr>
      <p:grpSpPr>
        <a:xfrm>
          <a:off x="0" y="0"/>
          <a:ext cx="0" cy="0"/>
          <a:chOff x="0" y="0"/>
          <a:chExt cx="0" cy="0"/>
        </a:xfrm>
      </p:grpSpPr>
      <p:sp>
        <p:nvSpPr>
          <p:cNvPr id="124" name="Google Shape;124;p19"/>
          <p:cNvSpPr txBox="1"/>
          <p:nvPr>
            <p:ph type="title"/>
          </p:nvPr>
        </p:nvSpPr>
        <p:spPr>
          <a:xfrm>
            <a:off x="685800" y="2819400"/>
            <a:ext cx="5562600" cy="6096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chemeClr val="lt2"/>
              </a:buClr>
              <a:buSzPts val="2200"/>
              <a:buFont typeface="Arial"/>
              <a:buNone/>
              <a:defRPr b="0" i="0" sz="2200" u="none" cap="none" strike="noStrike">
                <a:solidFill>
                  <a:schemeClr val="l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P Divider Slide">
  <p:cSld name="2_CP Divider Slide">
    <p:bg>
      <p:bgPr>
        <a:blipFill>
          <a:blip r:embed="rId2">
            <a:alphaModFix/>
          </a:blip>
          <a:stretch>
            <a:fillRect/>
          </a:stretch>
        </a:blipFill>
      </p:bgPr>
    </p:bg>
    <p:spTree>
      <p:nvGrpSpPr>
        <p:cNvPr id="125" name="Shape 125"/>
        <p:cNvGrpSpPr/>
        <p:nvPr/>
      </p:nvGrpSpPr>
      <p:grpSpPr>
        <a:xfrm>
          <a:off x="0" y="0"/>
          <a:ext cx="0" cy="0"/>
          <a:chOff x="0" y="0"/>
          <a:chExt cx="0" cy="0"/>
        </a:xfrm>
      </p:grpSpPr>
      <p:sp>
        <p:nvSpPr>
          <p:cNvPr id="126" name="Google Shape;126;p20"/>
          <p:cNvSpPr txBox="1"/>
          <p:nvPr>
            <p:ph type="title"/>
          </p:nvPr>
        </p:nvSpPr>
        <p:spPr>
          <a:xfrm>
            <a:off x="685800" y="2819400"/>
            <a:ext cx="5562600" cy="6096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chemeClr val="lt2"/>
              </a:buClr>
              <a:buSzPts val="2200"/>
              <a:buFont typeface="Arial"/>
              <a:buNone/>
              <a:defRPr b="0" i="0" sz="2200" u="none" cap="none" strike="noStrike">
                <a:solidFill>
                  <a:schemeClr val="l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P Divider Slide">
  <p:cSld name="3_CP Divider Slide">
    <p:bg>
      <p:bgPr>
        <a:blipFill>
          <a:blip r:embed="rId2">
            <a:alphaModFix/>
          </a:blip>
          <a:stretch>
            <a:fillRect/>
          </a:stretch>
        </a:blipFill>
      </p:bgPr>
    </p:bg>
    <p:spTree>
      <p:nvGrpSpPr>
        <p:cNvPr id="127" name="Shape 127"/>
        <p:cNvGrpSpPr/>
        <p:nvPr/>
      </p:nvGrpSpPr>
      <p:grpSpPr>
        <a:xfrm>
          <a:off x="0" y="0"/>
          <a:ext cx="0" cy="0"/>
          <a:chOff x="0" y="0"/>
          <a:chExt cx="0" cy="0"/>
        </a:xfrm>
      </p:grpSpPr>
      <p:sp>
        <p:nvSpPr>
          <p:cNvPr id="128" name="Google Shape;128;p21"/>
          <p:cNvSpPr txBox="1"/>
          <p:nvPr>
            <p:ph type="title"/>
          </p:nvPr>
        </p:nvSpPr>
        <p:spPr>
          <a:xfrm>
            <a:off x="685800" y="2819400"/>
            <a:ext cx="5562600" cy="6096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chemeClr val="lt2"/>
              </a:buClr>
              <a:buSzPts val="2200"/>
              <a:buFont typeface="Arial"/>
              <a:buNone/>
              <a:defRPr b="0" i="0" sz="2200" u="none" cap="none" strike="noStrike">
                <a:solidFill>
                  <a:schemeClr val="l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P Divider Slide">
  <p:cSld name="4_CP Divider Slide">
    <p:bg>
      <p:bgPr>
        <a:blipFill>
          <a:blip r:embed="rId2">
            <a:alphaModFix/>
          </a:blip>
          <a:stretch>
            <a:fillRect/>
          </a:stretch>
        </a:blipFill>
      </p:bgPr>
    </p:bg>
    <p:spTree>
      <p:nvGrpSpPr>
        <p:cNvPr id="129" name="Shape 129"/>
        <p:cNvGrpSpPr/>
        <p:nvPr/>
      </p:nvGrpSpPr>
      <p:grpSpPr>
        <a:xfrm>
          <a:off x="0" y="0"/>
          <a:ext cx="0" cy="0"/>
          <a:chOff x="0" y="0"/>
          <a:chExt cx="0" cy="0"/>
        </a:xfrm>
      </p:grpSpPr>
      <p:sp>
        <p:nvSpPr>
          <p:cNvPr id="130" name="Google Shape;130;p22"/>
          <p:cNvSpPr txBox="1"/>
          <p:nvPr>
            <p:ph type="title"/>
          </p:nvPr>
        </p:nvSpPr>
        <p:spPr>
          <a:xfrm>
            <a:off x="685800" y="2819400"/>
            <a:ext cx="5562600" cy="6096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chemeClr val="lt2"/>
              </a:buClr>
              <a:buSzPts val="2200"/>
              <a:buFont typeface="Arial"/>
              <a:buNone/>
              <a:defRPr b="0" i="0" sz="2200" u="none" cap="none" strike="noStrike">
                <a:solidFill>
                  <a:schemeClr val="l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P Cover Slide">
  <p:cSld name="CP Cover Slide">
    <p:spTree>
      <p:nvGrpSpPr>
        <p:cNvPr id="131" name="Shape 131"/>
        <p:cNvGrpSpPr/>
        <p:nvPr/>
      </p:nvGrpSpPr>
      <p:grpSpPr>
        <a:xfrm>
          <a:off x="0" y="0"/>
          <a:ext cx="0" cy="0"/>
          <a:chOff x="0" y="0"/>
          <a:chExt cx="0" cy="0"/>
        </a:xfrm>
      </p:grpSpPr>
      <p:sp>
        <p:nvSpPr>
          <p:cNvPr id="132" name="Google Shape;132;p23"/>
          <p:cNvSpPr txBox="1"/>
          <p:nvPr>
            <p:ph type="title"/>
          </p:nvPr>
        </p:nvSpPr>
        <p:spPr>
          <a:xfrm>
            <a:off x="576354" y="4506038"/>
            <a:ext cx="6434045" cy="446962"/>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chemeClr val="accent2"/>
              </a:buClr>
              <a:buSzPts val="2200"/>
              <a:buFont typeface="Arial"/>
              <a:buNone/>
              <a:defRPr b="1" i="0" sz="2200" u="none" cap="none" strike="noStrike">
                <a:solidFill>
                  <a:schemeClr val="accen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3" name="Google Shape;133;p23"/>
          <p:cNvSpPr txBox="1"/>
          <p:nvPr>
            <p:ph idx="1" type="body"/>
          </p:nvPr>
        </p:nvSpPr>
        <p:spPr>
          <a:xfrm>
            <a:off x="570420" y="4910045"/>
            <a:ext cx="3200400" cy="271555"/>
          </a:xfrm>
          <a:prstGeom prst="rect">
            <a:avLst/>
          </a:prstGeom>
          <a:noFill/>
          <a:ln>
            <a:noFill/>
          </a:ln>
        </p:spPr>
        <p:txBody>
          <a:bodyPr anchorCtr="0" anchor="t" bIns="0" lIns="0" spcFirstLastPara="1" rIns="0" wrap="square" tIns="0">
            <a:noAutofit/>
          </a:bodyPr>
          <a:lstStyle>
            <a:lvl1pPr indent="-228600" lvl="0" marL="457200" marR="0" rtl="0" algn="l">
              <a:spcBef>
                <a:spcPts val="280"/>
              </a:spcBef>
              <a:spcAft>
                <a:spcPts val="0"/>
              </a:spcAft>
              <a:buClr>
                <a:schemeClr val="accent2"/>
              </a:buClr>
              <a:buSzPts val="1400"/>
              <a:buFont typeface="Arial"/>
              <a:buNone/>
              <a:defRPr b="0" i="0" sz="1400" u="none" cap="none" strike="noStrike">
                <a:solidFill>
                  <a:schemeClr val="accent2"/>
                </a:solidFill>
                <a:latin typeface="Arial"/>
                <a:ea typeface="Arial"/>
                <a:cs typeface="Arial"/>
                <a:sym typeface="Arial"/>
              </a:defRPr>
            </a:lvl1pPr>
            <a:lvl2pPr indent="-228600" lvl="1" marL="914400" marR="0" rtl="0" algn="l">
              <a:spcBef>
                <a:spcPts val="560"/>
              </a:spcBef>
              <a:spcAft>
                <a:spcPts val="0"/>
              </a:spcAft>
              <a:buClr>
                <a:srgbClr val="717171"/>
              </a:buClr>
              <a:buSzPts val="2800"/>
              <a:buFont typeface="Arial"/>
              <a:buNone/>
              <a:defRPr b="0" i="0" sz="2800" u="none" cap="none" strike="noStrike">
                <a:solidFill>
                  <a:srgbClr val="717171"/>
                </a:solidFill>
                <a:latin typeface="Calibri"/>
                <a:ea typeface="Calibri"/>
                <a:cs typeface="Calibri"/>
                <a:sym typeface="Calibri"/>
              </a:defRPr>
            </a:lvl2pPr>
            <a:lvl3pPr indent="-381000" lvl="2" marL="1371600" marR="0" rtl="0" algn="l">
              <a:spcBef>
                <a:spcPts val="480"/>
              </a:spcBef>
              <a:spcAft>
                <a:spcPts val="0"/>
              </a:spcAft>
              <a:buClr>
                <a:srgbClr val="717171"/>
              </a:buClr>
              <a:buSzPts val="2400"/>
              <a:buFont typeface="Arial"/>
              <a:buChar char="•"/>
              <a:defRPr b="0" i="0" sz="2400" u="none" cap="none" strike="noStrike">
                <a:solidFill>
                  <a:srgbClr val="717171"/>
                </a:solidFill>
                <a:latin typeface="Calibri"/>
                <a:ea typeface="Calibri"/>
                <a:cs typeface="Calibri"/>
                <a:sym typeface="Calibri"/>
              </a:defRPr>
            </a:lvl3pPr>
            <a:lvl4pPr indent="-355600" lvl="3" marL="1828800" marR="0" rtl="0" algn="l">
              <a:spcBef>
                <a:spcPts val="400"/>
              </a:spcBef>
              <a:spcAft>
                <a:spcPts val="0"/>
              </a:spcAft>
              <a:buClr>
                <a:srgbClr val="717171"/>
              </a:buClr>
              <a:buSzPts val="2000"/>
              <a:buFont typeface="Arial"/>
              <a:buChar char="–"/>
              <a:defRPr b="0" i="0" sz="2000" u="none" cap="none" strike="noStrike">
                <a:solidFill>
                  <a:srgbClr val="717171"/>
                </a:solidFill>
                <a:latin typeface="Calibri"/>
                <a:ea typeface="Calibri"/>
                <a:cs typeface="Calibri"/>
                <a:sym typeface="Calibri"/>
              </a:defRPr>
            </a:lvl4pPr>
            <a:lvl5pPr indent="-355600" lvl="4" marL="2286000" marR="0" rtl="0" algn="l">
              <a:spcBef>
                <a:spcPts val="400"/>
              </a:spcBef>
              <a:spcAft>
                <a:spcPts val="0"/>
              </a:spcAft>
              <a:buClr>
                <a:srgbClr val="717171"/>
              </a:buClr>
              <a:buSzPts val="2000"/>
              <a:buFont typeface="Arial"/>
              <a:buChar char="»"/>
              <a:defRPr b="0" i="0" sz="2000" u="none" cap="none" strike="noStrike">
                <a:solidFill>
                  <a:srgbClr val="71717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subtitle - One Column">
  <p:cSld name="Text slide with subtitle - One Column">
    <p:spTree>
      <p:nvGrpSpPr>
        <p:cNvPr id="20" name="Shape 20"/>
        <p:cNvGrpSpPr/>
        <p:nvPr/>
      </p:nvGrpSpPr>
      <p:grpSpPr>
        <a:xfrm>
          <a:off x="0" y="0"/>
          <a:ext cx="0" cy="0"/>
          <a:chOff x="0" y="0"/>
          <a:chExt cx="0" cy="0"/>
        </a:xfrm>
      </p:grpSpPr>
      <p:sp>
        <p:nvSpPr>
          <p:cNvPr id="21" name="Google Shape;21;p3"/>
          <p:cNvSpPr txBox="1"/>
          <p:nvPr>
            <p:ph idx="1" type="body"/>
          </p:nvPr>
        </p:nvSpPr>
        <p:spPr>
          <a:xfrm>
            <a:off x="425290" y="1447800"/>
            <a:ext cx="8337710" cy="4724400"/>
          </a:xfrm>
          <a:prstGeom prst="rect">
            <a:avLst/>
          </a:prstGeom>
          <a:noFill/>
          <a:ln>
            <a:noFill/>
          </a:ln>
        </p:spPr>
        <p:txBody>
          <a:bodyPr anchorCtr="0" anchor="t" bIns="0" lIns="0" spcFirstLastPara="1" rIns="0" wrap="square" tIns="0">
            <a:noAutofit/>
          </a:bodyPr>
          <a:lstStyle>
            <a:lvl1pPr indent="-342900" lvl="0" marL="457200" marR="0" rtl="0" algn="l">
              <a:spcBef>
                <a:spcPts val="360"/>
              </a:spcBef>
              <a:spcAft>
                <a:spcPts val="0"/>
              </a:spcAft>
              <a:buClr>
                <a:schemeClr val="accent1"/>
              </a:buClr>
              <a:buSzPts val="1800"/>
              <a:buFont typeface="Arial"/>
              <a:buChar char="•"/>
              <a:defRPr b="0" i="0" sz="1800" u="none" cap="none" strike="noStrike">
                <a:solidFill>
                  <a:srgbClr val="7F7F7F"/>
                </a:solidFill>
                <a:latin typeface="Arial"/>
                <a:ea typeface="Arial"/>
                <a:cs typeface="Arial"/>
                <a:sym typeface="Arial"/>
              </a:defRPr>
            </a:lvl1pPr>
            <a:lvl2pPr indent="-330200" lvl="1" marL="9144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2pPr>
            <a:lvl3pPr indent="-317500" lvl="2" marL="1371600" marR="0" rtl="0" algn="l">
              <a:spcBef>
                <a:spcPts val="280"/>
              </a:spcBef>
              <a:spcAft>
                <a:spcPts val="0"/>
              </a:spcAft>
              <a:buClr>
                <a:srgbClr val="7F7F7F"/>
              </a:buClr>
              <a:buSzPts val="1400"/>
              <a:buFont typeface="Arial"/>
              <a:buChar char="•"/>
              <a:defRPr b="0" i="0" sz="1400" u="none" cap="none" strike="noStrike">
                <a:solidFill>
                  <a:srgbClr val="7F7F7F"/>
                </a:solidFill>
                <a:latin typeface="Arial"/>
                <a:ea typeface="Arial"/>
                <a:cs typeface="Arial"/>
                <a:sym typeface="Arial"/>
              </a:defRPr>
            </a:lvl3pPr>
            <a:lvl4pPr indent="-304800" lvl="3" marL="1828800" marR="0" rtl="0" algn="l">
              <a:spcBef>
                <a:spcPts val="240"/>
              </a:spcBef>
              <a:spcAft>
                <a:spcPts val="0"/>
              </a:spcAft>
              <a:buClr>
                <a:srgbClr val="7F7F7F"/>
              </a:buClr>
              <a:buSzPts val="1200"/>
              <a:buFont typeface="Arial"/>
              <a:buChar char="–"/>
              <a:defRPr b="0" i="0" sz="1200" u="none" cap="none" strike="noStrike">
                <a:solidFill>
                  <a:srgbClr val="7F7F7F"/>
                </a:solidFill>
                <a:latin typeface="Arial"/>
                <a:ea typeface="Arial"/>
                <a:cs typeface="Arial"/>
                <a:sym typeface="Arial"/>
              </a:defRPr>
            </a:lvl4pPr>
            <a:lvl5pPr indent="-292100" lvl="4" marL="2286000" marR="0" rtl="0" algn="l">
              <a:spcBef>
                <a:spcPts val="200"/>
              </a:spcBef>
              <a:spcAft>
                <a:spcPts val="0"/>
              </a:spcAft>
              <a:buClr>
                <a:srgbClr val="7F7F7F"/>
              </a:buClr>
              <a:buSzPts val="1000"/>
              <a:buFont typeface="Arial"/>
              <a:buChar char="»"/>
              <a:defRPr b="0" i="0" sz="10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2" name="Google Shape;22;p3"/>
          <p:cNvSpPr txBox="1"/>
          <p:nvPr>
            <p:ph type="title"/>
          </p:nvPr>
        </p:nvSpPr>
        <p:spPr>
          <a:xfrm>
            <a:off x="414308" y="386323"/>
            <a:ext cx="8501092" cy="375677"/>
          </a:xfrm>
          <a:prstGeom prst="rect">
            <a:avLst/>
          </a:prstGeom>
          <a:noFill/>
          <a:ln>
            <a:noFill/>
          </a:ln>
        </p:spPr>
        <p:txBody>
          <a:bodyPr anchorCtr="0" anchor="t" bIns="0" lIns="0" spcFirstLastPara="1" rIns="0" wrap="square" tIns="0">
            <a:normAutofit/>
          </a:bodyPr>
          <a:lstStyle>
            <a:lvl1pPr lvl="0" algn="l">
              <a:spcBef>
                <a:spcPts val="0"/>
              </a:spcBef>
              <a:spcAft>
                <a:spcPts val="0"/>
              </a:spcAft>
              <a:buSzPts val="1400"/>
              <a:buNone/>
              <a:defRPr b="1" sz="2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3"/>
          <p:cNvSpPr txBox="1"/>
          <p:nvPr>
            <p:ph idx="2" type="body"/>
          </p:nvPr>
        </p:nvSpPr>
        <p:spPr>
          <a:xfrm>
            <a:off x="418908" y="717326"/>
            <a:ext cx="7848600" cy="381000"/>
          </a:xfrm>
          <a:prstGeom prst="rect">
            <a:avLst/>
          </a:prstGeom>
          <a:noFill/>
          <a:ln>
            <a:noFill/>
          </a:ln>
        </p:spPr>
        <p:txBody>
          <a:bodyPr anchorCtr="0" anchor="t" bIns="0" lIns="0" spcFirstLastPara="1" rIns="0" wrap="square" tIns="0">
            <a:noAutofit/>
          </a:bodyPr>
          <a:lstStyle>
            <a:lvl1pPr indent="-228600" lvl="0" marL="457200" marR="0" rtl="0" algn="l">
              <a:spcBef>
                <a:spcPts val="280"/>
              </a:spcBef>
              <a:spcAft>
                <a:spcPts val="0"/>
              </a:spcAft>
              <a:buClr>
                <a:schemeClr val="accent2"/>
              </a:buClr>
              <a:buSzPts val="1400"/>
              <a:buFont typeface="Arial"/>
              <a:buNone/>
              <a:defRPr b="0" i="0" sz="1400" u="none" cap="none" strike="noStrike">
                <a:solidFill>
                  <a:schemeClr val="accent2"/>
                </a:solidFill>
                <a:latin typeface="Arial"/>
                <a:ea typeface="Arial"/>
                <a:cs typeface="Arial"/>
                <a:sym typeface="Arial"/>
              </a:defRPr>
            </a:lvl1pPr>
            <a:lvl2pPr indent="-381000" lvl="1" marL="914400" marR="0" rtl="0" algn="l">
              <a:spcBef>
                <a:spcPts val="480"/>
              </a:spcBef>
              <a:spcAft>
                <a:spcPts val="0"/>
              </a:spcAft>
              <a:buClr>
                <a:srgbClr val="7F7F7F"/>
              </a:buClr>
              <a:buSzPts val="2400"/>
              <a:buFont typeface="Arial"/>
              <a:buChar char="–"/>
              <a:defRPr b="0" i="0" sz="2400" u="none" cap="none" strike="noStrike">
                <a:solidFill>
                  <a:srgbClr val="7F7F7F"/>
                </a:solidFill>
                <a:latin typeface="Arial"/>
                <a:ea typeface="Arial"/>
                <a:cs typeface="Arial"/>
                <a:sym typeface="Arial"/>
              </a:defRPr>
            </a:lvl2pPr>
            <a:lvl3pPr indent="-355600" lvl="2" marL="1371600" marR="0" rtl="0" algn="l">
              <a:spcBef>
                <a:spcPts val="400"/>
              </a:spcBef>
              <a:spcAft>
                <a:spcPts val="0"/>
              </a:spcAft>
              <a:buClr>
                <a:srgbClr val="7F7F7F"/>
              </a:buClr>
              <a:buSzPts val="2000"/>
              <a:buFont typeface="Arial"/>
              <a:buChar char="•"/>
              <a:defRPr b="0" i="0" sz="2000" u="none" cap="none" strike="noStrike">
                <a:solidFill>
                  <a:srgbClr val="7F7F7F"/>
                </a:solidFill>
                <a:latin typeface="Arial"/>
                <a:ea typeface="Arial"/>
                <a:cs typeface="Arial"/>
                <a:sym typeface="Arial"/>
              </a:defRPr>
            </a:lvl3pPr>
            <a:lvl4pPr indent="-330200" lvl="3" marL="18288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4pPr>
            <a:lvl5pPr indent="-330200" lvl="4" marL="22860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24" name="Google Shape;24;p3"/>
          <p:cNvCxnSpPr/>
          <p:nvPr/>
        </p:nvCxnSpPr>
        <p:spPr>
          <a:xfrm>
            <a:off x="393380" y="7924800"/>
            <a:ext cx="8369620" cy="0"/>
          </a:xfrm>
          <a:prstGeom prst="straightConnector1">
            <a:avLst/>
          </a:prstGeom>
          <a:noFill/>
          <a:ln cap="flat" cmpd="sng" w="12700">
            <a:solidFill>
              <a:schemeClr val="accent1"/>
            </a:solidFill>
            <a:prstDash val="solid"/>
            <a:round/>
            <a:headEnd len="sm" w="sm" type="none"/>
            <a:tailEnd len="sm" w="sm" type="none"/>
          </a:ln>
        </p:spPr>
      </p:cxnSp>
      <p:sp>
        <p:nvSpPr>
          <p:cNvPr id="25" name="Google Shape;25;p3"/>
          <p:cNvSpPr txBox="1"/>
          <p:nvPr>
            <p:ph idx="12" type="sldNum"/>
          </p:nvPr>
        </p:nvSpPr>
        <p:spPr>
          <a:xfrm>
            <a:off x="7918513" y="6479545"/>
            <a:ext cx="77457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GB"/>
              <a:t>‹#›</a:t>
            </a:fld>
            <a:endParaRPr/>
          </a:p>
        </p:txBody>
      </p:sp>
      <p:cxnSp>
        <p:nvCxnSpPr>
          <p:cNvPr id="26" name="Google Shape;26;p3"/>
          <p:cNvCxnSpPr/>
          <p:nvPr/>
        </p:nvCxnSpPr>
        <p:spPr>
          <a:xfrm>
            <a:off x="406904" y="762000"/>
            <a:ext cx="8341200" cy="0"/>
          </a:xfrm>
          <a:prstGeom prst="straightConnector1">
            <a:avLst/>
          </a:prstGeom>
          <a:noFill/>
          <a:ln cap="flat" cmpd="sng" w="12700">
            <a:solidFill>
              <a:schemeClr val="accent1"/>
            </a:solidFill>
            <a:prstDash val="solid"/>
            <a:round/>
            <a:headEnd len="sm" w="sm" type="none"/>
            <a:tailEnd len="sm" w="sm" type="none"/>
          </a:ln>
        </p:spPr>
      </p:cxnSp>
      <p:sp>
        <p:nvSpPr>
          <p:cNvPr id="27" name="Google Shape;27;p3"/>
          <p:cNvSpPr/>
          <p:nvPr/>
        </p:nvSpPr>
        <p:spPr>
          <a:xfrm>
            <a:off x="9525" y="450850"/>
            <a:ext cx="5760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 name="Google Shape;28;p3"/>
          <p:cNvSpPr/>
          <p:nvPr/>
        </p:nvSpPr>
        <p:spPr>
          <a:xfrm>
            <a:off x="9076875" y="450850"/>
            <a:ext cx="5760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WA Thank You Slide">
  <p:cSld name="LWA Thank You Slide">
    <p:spTree>
      <p:nvGrpSpPr>
        <p:cNvPr id="136" name="Shape 136"/>
        <p:cNvGrpSpPr/>
        <p:nvPr/>
      </p:nvGrpSpPr>
      <p:grpSpPr>
        <a:xfrm>
          <a:off x="0" y="0"/>
          <a:ext cx="0" cy="0"/>
          <a:chOff x="0" y="0"/>
          <a:chExt cx="0" cy="0"/>
        </a:xfrm>
      </p:grpSpPr>
      <p:sp>
        <p:nvSpPr>
          <p:cNvPr id="137" name="Google Shape;137;p25"/>
          <p:cNvSpPr txBox="1"/>
          <p:nvPr>
            <p:ph type="ctrTitle"/>
          </p:nvPr>
        </p:nvSpPr>
        <p:spPr>
          <a:xfrm>
            <a:off x="581688" y="1143001"/>
            <a:ext cx="4648200" cy="3810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chemeClr val="accent2"/>
              </a:buClr>
              <a:buSzPts val="1800"/>
              <a:buFont typeface="Arial"/>
              <a:buNone/>
              <a:defRPr b="1" i="0" sz="1800" u="none" cap="none" strike="noStrike">
                <a:solidFill>
                  <a:schemeClr val="accen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P Cover Slide">
  <p:cSld name="CP Cover Slide">
    <p:spTree>
      <p:nvGrpSpPr>
        <p:cNvPr id="138" name="Shape 138"/>
        <p:cNvGrpSpPr/>
        <p:nvPr/>
      </p:nvGrpSpPr>
      <p:grpSpPr>
        <a:xfrm>
          <a:off x="0" y="0"/>
          <a:ext cx="0" cy="0"/>
          <a:chOff x="0" y="0"/>
          <a:chExt cx="0" cy="0"/>
        </a:xfrm>
      </p:grpSpPr>
      <p:sp>
        <p:nvSpPr>
          <p:cNvPr id="139" name="Google Shape;139;p26"/>
          <p:cNvSpPr txBox="1"/>
          <p:nvPr>
            <p:ph type="title"/>
          </p:nvPr>
        </p:nvSpPr>
        <p:spPr>
          <a:xfrm>
            <a:off x="576354" y="4506038"/>
            <a:ext cx="6434045" cy="446962"/>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chemeClr val="accent2"/>
              </a:buClr>
              <a:buSzPts val="2200"/>
              <a:buFont typeface="Arial"/>
              <a:buNone/>
              <a:defRPr b="1" i="0" sz="2200" u="none" cap="none" strike="noStrike">
                <a:solidFill>
                  <a:schemeClr val="accen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0" name="Google Shape;140;p26"/>
          <p:cNvSpPr txBox="1"/>
          <p:nvPr>
            <p:ph idx="1" type="body"/>
          </p:nvPr>
        </p:nvSpPr>
        <p:spPr>
          <a:xfrm>
            <a:off x="570420" y="4910045"/>
            <a:ext cx="3200400" cy="271555"/>
          </a:xfrm>
          <a:prstGeom prst="rect">
            <a:avLst/>
          </a:prstGeom>
          <a:noFill/>
          <a:ln>
            <a:noFill/>
          </a:ln>
        </p:spPr>
        <p:txBody>
          <a:bodyPr anchorCtr="0" anchor="t" bIns="0" lIns="0" spcFirstLastPara="1" rIns="0" wrap="square" tIns="0">
            <a:noAutofit/>
          </a:bodyPr>
          <a:lstStyle>
            <a:lvl1pPr indent="-317500" lvl="0" marL="457200" marR="0" rtl="0" algn="l">
              <a:spcBef>
                <a:spcPts val="280"/>
              </a:spcBef>
              <a:spcAft>
                <a:spcPts val="0"/>
              </a:spcAft>
              <a:buClr>
                <a:schemeClr val="accent2"/>
              </a:buClr>
              <a:buSzPts val="1400"/>
              <a:buFont typeface="Arial"/>
              <a:buChar char="•"/>
              <a:defRPr b="0" i="0" sz="1400" u="none" cap="none" strike="noStrike">
                <a:solidFill>
                  <a:schemeClr val="accent2"/>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subtitle - One Column">
  <p:cSld name="Text slide with subtitle - One Column">
    <p:spTree>
      <p:nvGrpSpPr>
        <p:cNvPr id="148" name="Shape 148"/>
        <p:cNvGrpSpPr/>
        <p:nvPr/>
      </p:nvGrpSpPr>
      <p:grpSpPr>
        <a:xfrm>
          <a:off x="0" y="0"/>
          <a:ext cx="0" cy="0"/>
          <a:chOff x="0" y="0"/>
          <a:chExt cx="0" cy="0"/>
        </a:xfrm>
      </p:grpSpPr>
      <p:sp>
        <p:nvSpPr>
          <p:cNvPr id="149" name="Google Shape;149;p28"/>
          <p:cNvSpPr txBox="1"/>
          <p:nvPr>
            <p:ph idx="1" type="body"/>
          </p:nvPr>
        </p:nvSpPr>
        <p:spPr>
          <a:xfrm>
            <a:off x="425290" y="1447800"/>
            <a:ext cx="8337710" cy="4724400"/>
          </a:xfrm>
          <a:prstGeom prst="rect">
            <a:avLst/>
          </a:prstGeom>
          <a:noFill/>
          <a:ln>
            <a:noFill/>
          </a:ln>
        </p:spPr>
        <p:txBody>
          <a:bodyPr anchorCtr="0" anchor="t" bIns="0" lIns="0" spcFirstLastPara="1" rIns="0" wrap="square" tIns="0">
            <a:noAutofit/>
          </a:bodyPr>
          <a:lstStyle>
            <a:lvl1pPr indent="-342900" lvl="0" marL="457200" marR="0" rtl="0" algn="l">
              <a:spcBef>
                <a:spcPts val="360"/>
              </a:spcBef>
              <a:spcAft>
                <a:spcPts val="0"/>
              </a:spcAft>
              <a:buClr>
                <a:schemeClr val="accent1"/>
              </a:buClr>
              <a:buSzPts val="1800"/>
              <a:buFont typeface="Arial"/>
              <a:buChar char="•"/>
              <a:defRPr b="0" i="0" sz="1800" u="none" cap="none" strike="noStrike">
                <a:solidFill>
                  <a:srgbClr val="7F7F7F"/>
                </a:solidFill>
                <a:latin typeface="Arial"/>
                <a:ea typeface="Arial"/>
                <a:cs typeface="Arial"/>
                <a:sym typeface="Arial"/>
              </a:defRPr>
            </a:lvl1pPr>
            <a:lvl2pPr indent="-330200" lvl="1" marL="9144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2pPr>
            <a:lvl3pPr indent="-317500" lvl="2" marL="1371600" marR="0" rtl="0" algn="l">
              <a:spcBef>
                <a:spcPts val="280"/>
              </a:spcBef>
              <a:spcAft>
                <a:spcPts val="0"/>
              </a:spcAft>
              <a:buClr>
                <a:srgbClr val="7F7F7F"/>
              </a:buClr>
              <a:buSzPts val="1400"/>
              <a:buFont typeface="Arial"/>
              <a:buChar char="•"/>
              <a:defRPr b="0" i="0" sz="1400" u="none" cap="none" strike="noStrike">
                <a:solidFill>
                  <a:srgbClr val="7F7F7F"/>
                </a:solidFill>
                <a:latin typeface="Arial"/>
                <a:ea typeface="Arial"/>
                <a:cs typeface="Arial"/>
                <a:sym typeface="Arial"/>
              </a:defRPr>
            </a:lvl3pPr>
            <a:lvl4pPr indent="-304800" lvl="3" marL="1828800" marR="0" rtl="0" algn="l">
              <a:spcBef>
                <a:spcPts val="240"/>
              </a:spcBef>
              <a:spcAft>
                <a:spcPts val="0"/>
              </a:spcAft>
              <a:buClr>
                <a:srgbClr val="7F7F7F"/>
              </a:buClr>
              <a:buSzPts val="1200"/>
              <a:buFont typeface="Arial"/>
              <a:buChar char="–"/>
              <a:defRPr b="0" i="0" sz="1200" u="none" cap="none" strike="noStrike">
                <a:solidFill>
                  <a:srgbClr val="7F7F7F"/>
                </a:solidFill>
                <a:latin typeface="Arial"/>
                <a:ea typeface="Arial"/>
                <a:cs typeface="Arial"/>
                <a:sym typeface="Arial"/>
              </a:defRPr>
            </a:lvl4pPr>
            <a:lvl5pPr indent="-292100" lvl="4" marL="2286000" marR="0" rtl="0" algn="l">
              <a:spcBef>
                <a:spcPts val="200"/>
              </a:spcBef>
              <a:spcAft>
                <a:spcPts val="0"/>
              </a:spcAft>
              <a:buClr>
                <a:srgbClr val="7F7F7F"/>
              </a:buClr>
              <a:buSzPts val="1000"/>
              <a:buFont typeface="Arial"/>
              <a:buChar char="»"/>
              <a:defRPr b="0" i="0" sz="10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50" name="Google Shape;150;p28"/>
          <p:cNvSpPr txBox="1"/>
          <p:nvPr>
            <p:ph type="title"/>
          </p:nvPr>
        </p:nvSpPr>
        <p:spPr>
          <a:xfrm>
            <a:off x="414308" y="386323"/>
            <a:ext cx="8501092" cy="375677"/>
          </a:xfrm>
          <a:prstGeom prst="rect">
            <a:avLst/>
          </a:prstGeom>
          <a:noFill/>
          <a:ln>
            <a:noFill/>
          </a:ln>
        </p:spPr>
        <p:txBody>
          <a:bodyPr anchorCtr="0" anchor="t" bIns="0" lIns="0" spcFirstLastPara="1" rIns="0" wrap="square" tIns="0">
            <a:normAutofit/>
          </a:bodyPr>
          <a:lstStyle>
            <a:lvl1pPr lvl="0" algn="l">
              <a:spcBef>
                <a:spcPts val="0"/>
              </a:spcBef>
              <a:spcAft>
                <a:spcPts val="0"/>
              </a:spcAft>
              <a:buSzPts val="1400"/>
              <a:buNone/>
              <a:defRPr b="1" sz="2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1" name="Google Shape;151;p28"/>
          <p:cNvSpPr txBox="1"/>
          <p:nvPr>
            <p:ph idx="2" type="body"/>
          </p:nvPr>
        </p:nvSpPr>
        <p:spPr>
          <a:xfrm>
            <a:off x="418908" y="717326"/>
            <a:ext cx="7848600" cy="381000"/>
          </a:xfrm>
          <a:prstGeom prst="rect">
            <a:avLst/>
          </a:prstGeom>
          <a:noFill/>
          <a:ln>
            <a:noFill/>
          </a:ln>
        </p:spPr>
        <p:txBody>
          <a:bodyPr anchorCtr="0" anchor="t" bIns="0" lIns="0" spcFirstLastPara="1" rIns="0" wrap="square" tIns="0">
            <a:noAutofit/>
          </a:bodyPr>
          <a:lstStyle>
            <a:lvl1pPr indent="-228600" lvl="0" marL="457200" marR="0" rtl="0" algn="l">
              <a:spcBef>
                <a:spcPts val="280"/>
              </a:spcBef>
              <a:spcAft>
                <a:spcPts val="0"/>
              </a:spcAft>
              <a:buClr>
                <a:schemeClr val="accent2"/>
              </a:buClr>
              <a:buSzPts val="1400"/>
              <a:buFont typeface="Arial"/>
              <a:buNone/>
              <a:defRPr b="0" i="0" sz="1400" u="none" cap="none" strike="noStrike">
                <a:solidFill>
                  <a:schemeClr val="accent2"/>
                </a:solidFill>
                <a:latin typeface="Arial"/>
                <a:ea typeface="Arial"/>
                <a:cs typeface="Arial"/>
                <a:sym typeface="Arial"/>
              </a:defRPr>
            </a:lvl1pPr>
            <a:lvl2pPr indent="-381000" lvl="1" marL="914400" marR="0" rtl="0" algn="l">
              <a:spcBef>
                <a:spcPts val="480"/>
              </a:spcBef>
              <a:spcAft>
                <a:spcPts val="0"/>
              </a:spcAft>
              <a:buClr>
                <a:srgbClr val="7F7F7F"/>
              </a:buClr>
              <a:buSzPts val="2400"/>
              <a:buFont typeface="Arial"/>
              <a:buChar char="–"/>
              <a:defRPr b="0" i="0" sz="2400" u="none" cap="none" strike="noStrike">
                <a:solidFill>
                  <a:srgbClr val="7F7F7F"/>
                </a:solidFill>
                <a:latin typeface="Arial"/>
                <a:ea typeface="Arial"/>
                <a:cs typeface="Arial"/>
                <a:sym typeface="Arial"/>
              </a:defRPr>
            </a:lvl2pPr>
            <a:lvl3pPr indent="-355600" lvl="2" marL="1371600" marR="0" rtl="0" algn="l">
              <a:spcBef>
                <a:spcPts val="400"/>
              </a:spcBef>
              <a:spcAft>
                <a:spcPts val="0"/>
              </a:spcAft>
              <a:buClr>
                <a:srgbClr val="7F7F7F"/>
              </a:buClr>
              <a:buSzPts val="2000"/>
              <a:buFont typeface="Arial"/>
              <a:buChar char="•"/>
              <a:defRPr b="0" i="0" sz="2000" u="none" cap="none" strike="noStrike">
                <a:solidFill>
                  <a:srgbClr val="7F7F7F"/>
                </a:solidFill>
                <a:latin typeface="Arial"/>
                <a:ea typeface="Arial"/>
                <a:cs typeface="Arial"/>
                <a:sym typeface="Arial"/>
              </a:defRPr>
            </a:lvl3pPr>
            <a:lvl4pPr indent="-330200" lvl="3" marL="18288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4pPr>
            <a:lvl5pPr indent="-330200" lvl="4" marL="22860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152" name="Google Shape;152;p28"/>
          <p:cNvCxnSpPr/>
          <p:nvPr/>
        </p:nvCxnSpPr>
        <p:spPr>
          <a:xfrm>
            <a:off x="393380" y="7924800"/>
            <a:ext cx="8369620" cy="0"/>
          </a:xfrm>
          <a:prstGeom prst="straightConnector1">
            <a:avLst/>
          </a:prstGeom>
          <a:noFill/>
          <a:ln cap="flat" cmpd="sng" w="12700">
            <a:solidFill>
              <a:schemeClr val="accent1"/>
            </a:solidFill>
            <a:prstDash val="solid"/>
            <a:round/>
            <a:headEnd len="sm" w="sm" type="none"/>
            <a:tailEnd len="sm" w="sm" type="none"/>
          </a:ln>
        </p:spPr>
      </p:cxnSp>
      <p:sp>
        <p:nvSpPr>
          <p:cNvPr id="153" name="Google Shape;153;p28"/>
          <p:cNvSpPr txBox="1"/>
          <p:nvPr>
            <p:ph idx="12" type="sldNum"/>
          </p:nvPr>
        </p:nvSpPr>
        <p:spPr>
          <a:xfrm>
            <a:off x="7918513" y="6479545"/>
            <a:ext cx="77457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defRPr>
            </a:lvl1pPr>
            <a:lvl2pPr indent="0" lvl="1" marL="0" algn="r">
              <a:spcBef>
                <a:spcPts val="0"/>
              </a:spcBef>
              <a:spcAft>
                <a:spcPts val="0"/>
              </a:spcAft>
              <a:buNone/>
              <a:defRPr>
                <a:solidFill>
                  <a:srgbClr val="FFFFFF"/>
                </a:solidFill>
              </a:defRPr>
            </a:lvl2pPr>
            <a:lvl3pPr indent="0" lvl="2" marL="0" algn="r">
              <a:spcBef>
                <a:spcPts val="0"/>
              </a:spcBef>
              <a:spcAft>
                <a:spcPts val="0"/>
              </a:spcAft>
              <a:buNone/>
              <a:defRPr>
                <a:solidFill>
                  <a:srgbClr val="FFFFFF"/>
                </a:solidFill>
              </a:defRPr>
            </a:lvl3pPr>
            <a:lvl4pPr indent="0" lvl="3" marL="0" algn="r">
              <a:spcBef>
                <a:spcPts val="0"/>
              </a:spcBef>
              <a:spcAft>
                <a:spcPts val="0"/>
              </a:spcAft>
              <a:buNone/>
              <a:defRPr>
                <a:solidFill>
                  <a:srgbClr val="FFFFFF"/>
                </a:solidFill>
              </a:defRPr>
            </a:lvl4pPr>
            <a:lvl5pPr indent="0" lvl="4" marL="0" algn="r">
              <a:spcBef>
                <a:spcPts val="0"/>
              </a:spcBef>
              <a:spcAft>
                <a:spcPts val="0"/>
              </a:spcAft>
              <a:buNone/>
              <a:defRPr>
                <a:solidFill>
                  <a:srgbClr val="FFFFFF"/>
                </a:solidFill>
              </a:defRPr>
            </a:lvl5pPr>
            <a:lvl6pPr indent="0" lvl="5" marL="0" algn="r">
              <a:spcBef>
                <a:spcPts val="0"/>
              </a:spcBef>
              <a:spcAft>
                <a:spcPts val="0"/>
              </a:spcAft>
              <a:buNone/>
              <a:defRPr>
                <a:solidFill>
                  <a:srgbClr val="FFFFFF"/>
                </a:solidFill>
              </a:defRPr>
            </a:lvl6pPr>
            <a:lvl7pPr indent="0" lvl="6" marL="0" algn="r">
              <a:spcBef>
                <a:spcPts val="0"/>
              </a:spcBef>
              <a:spcAft>
                <a:spcPts val="0"/>
              </a:spcAft>
              <a:buNone/>
              <a:defRPr>
                <a:solidFill>
                  <a:srgbClr val="FFFFFF"/>
                </a:solidFill>
              </a:defRPr>
            </a:lvl7pPr>
            <a:lvl8pPr indent="0" lvl="7" marL="0" algn="r">
              <a:spcBef>
                <a:spcPts val="0"/>
              </a:spcBef>
              <a:spcAft>
                <a:spcPts val="0"/>
              </a:spcAft>
              <a:buNone/>
              <a:defRPr>
                <a:solidFill>
                  <a:srgbClr val="FFFFFF"/>
                </a:solidFill>
              </a:defRPr>
            </a:lvl8pPr>
            <a:lvl9pPr indent="0" lvl="8" marL="0" algn="r">
              <a:spcBef>
                <a:spcPts val="0"/>
              </a:spcBef>
              <a:spcAft>
                <a:spcPts val="0"/>
              </a:spcAft>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cxnSp>
        <p:nvCxnSpPr>
          <p:cNvPr id="154" name="Google Shape;154;p28"/>
          <p:cNvCxnSpPr/>
          <p:nvPr/>
        </p:nvCxnSpPr>
        <p:spPr>
          <a:xfrm>
            <a:off x="406904" y="1180722"/>
            <a:ext cx="8341200" cy="0"/>
          </a:xfrm>
          <a:prstGeom prst="straightConnector1">
            <a:avLst/>
          </a:prstGeom>
          <a:noFill/>
          <a:ln cap="flat" cmpd="sng" w="12700">
            <a:solidFill>
              <a:schemeClr val="accent1"/>
            </a:solidFill>
            <a:prstDash val="solid"/>
            <a:round/>
            <a:headEnd len="sm" w="sm" type="none"/>
            <a:tailEnd len="sm" w="sm" type="none"/>
          </a:ln>
        </p:spPr>
      </p:cxnSp>
      <p:sp>
        <p:nvSpPr>
          <p:cNvPr id="155" name="Google Shape;155;p28"/>
          <p:cNvSpPr/>
          <p:nvPr/>
        </p:nvSpPr>
        <p:spPr>
          <a:xfrm>
            <a:off x="9525" y="450850"/>
            <a:ext cx="5760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6" name="Google Shape;156;p28"/>
          <p:cNvSpPr/>
          <p:nvPr/>
        </p:nvSpPr>
        <p:spPr>
          <a:xfrm>
            <a:off x="9076875" y="450850"/>
            <a:ext cx="5760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subtitle - Two Columns Column">
  <p:cSld name="Text slide with subtitle - Two Columns Column">
    <p:spTree>
      <p:nvGrpSpPr>
        <p:cNvPr id="157" name="Shape 157"/>
        <p:cNvGrpSpPr/>
        <p:nvPr/>
      </p:nvGrpSpPr>
      <p:grpSpPr>
        <a:xfrm>
          <a:off x="0" y="0"/>
          <a:ext cx="0" cy="0"/>
          <a:chOff x="0" y="0"/>
          <a:chExt cx="0" cy="0"/>
        </a:xfrm>
      </p:grpSpPr>
      <p:sp>
        <p:nvSpPr>
          <p:cNvPr id="158" name="Google Shape;158;p29"/>
          <p:cNvSpPr txBox="1"/>
          <p:nvPr>
            <p:ph idx="1" type="body"/>
          </p:nvPr>
        </p:nvSpPr>
        <p:spPr>
          <a:xfrm>
            <a:off x="425290" y="1447800"/>
            <a:ext cx="3994310" cy="4724400"/>
          </a:xfrm>
          <a:prstGeom prst="rect">
            <a:avLst/>
          </a:prstGeom>
          <a:noFill/>
          <a:ln>
            <a:noFill/>
          </a:ln>
        </p:spPr>
        <p:txBody>
          <a:bodyPr anchorCtr="0" anchor="t" bIns="0" lIns="0" spcFirstLastPara="1" rIns="0" wrap="square" tIns="0">
            <a:noAutofit/>
          </a:bodyPr>
          <a:lstStyle>
            <a:lvl1pPr indent="-342900" lvl="0" marL="457200" marR="0" rtl="0" algn="l">
              <a:spcBef>
                <a:spcPts val="360"/>
              </a:spcBef>
              <a:spcAft>
                <a:spcPts val="0"/>
              </a:spcAft>
              <a:buClr>
                <a:schemeClr val="accent1"/>
              </a:buClr>
              <a:buSzPts val="1800"/>
              <a:buFont typeface="Arial"/>
              <a:buChar char="•"/>
              <a:defRPr b="0" i="0" sz="1800" u="none" cap="none" strike="noStrike">
                <a:solidFill>
                  <a:srgbClr val="7F7F7F"/>
                </a:solidFill>
                <a:latin typeface="Arial"/>
                <a:ea typeface="Arial"/>
                <a:cs typeface="Arial"/>
                <a:sym typeface="Arial"/>
              </a:defRPr>
            </a:lvl1pPr>
            <a:lvl2pPr indent="-330200" lvl="1" marL="9144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2pPr>
            <a:lvl3pPr indent="-317500" lvl="2" marL="1371600" marR="0" rtl="0" algn="l">
              <a:spcBef>
                <a:spcPts val="280"/>
              </a:spcBef>
              <a:spcAft>
                <a:spcPts val="0"/>
              </a:spcAft>
              <a:buClr>
                <a:srgbClr val="7F7F7F"/>
              </a:buClr>
              <a:buSzPts val="1400"/>
              <a:buFont typeface="Arial"/>
              <a:buChar char="•"/>
              <a:defRPr b="0" i="0" sz="1400" u="none" cap="none" strike="noStrike">
                <a:solidFill>
                  <a:srgbClr val="7F7F7F"/>
                </a:solidFill>
                <a:latin typeface="Arial"/>
                <a:ea typeface="Arial"/>
                <a:cs typeface="Arial"/>
                <a:sym typeface="Arial"/>
              </a:defRPr>
            </a:lvl3pPr>
            <a:lvl4pPr indent="-304800" lvl="3" marL="1828800" marR="0" rtl="0" algn="l">
              <a:spcBef>
                <a:spcPts val="240"/>
              </a:spcBef>
              <a:spcAft>
                <a:spcPts val="0"/>
              </a:spcAft>
              <a:buClr>
                <a:srgbClr val="7F7F7F"/>
              </a:buClr>
              <a:buSzPts val="1200"/>
              <a:buFont typeface="Arial"/>
              <a:buChar char="–"/>
              <a:defRPr b="0" i="0" sz="1200" u="none" cap="none" strike="noStrike">
                <a:solidFill>
                  <a:srgbClr val="7F7F7F"/>
                </a:solidFill>
                <a:latin typeface="Arial"/>
                <a:ea typeface="Arial"/>
                <a:cs typeface="Arial"/>
                <a:sym typeface="Arial"/>
              </a:defRPr>
            </a:lvl4pPr>
            <a:lvl5pPr indent="-292100" lvl="4" marL="2286000" marR="0" rtl="0" algn="l">
              <a:spcBef>
                <a:spcPts val="200"/>
              </a:spcBef>
              <a:spcAft>
                <a:spcPts val="0"/>
              </a:spcAft>
              <a:buClr>
                <a:srgbClr val="7F7F7F"/>
              </a:buClr>
              <a:buSzPts val="1000"/>
              <a:buFont typeface="Arial"/>
              <a:buChar char="»"/>
              <a:defRPr b="0" i="0" sz="10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59" name="Google Shape;159;p29"/>
          <p:cNvSpPr txBox="1"/>
          <p:nvPr>
            <p:ph type="title"/>
          </p:nvPr>
        </p:nvSpPr>
        <p:spPr>
          <a:xfrm>
            <a:off x="414308" y="386323"/>
            <a:ext cx="8501092" cy="375677"/>
          </a:xfrm>
          <a:prstGeom prst="rect">
            <a:avLst/>
          </a:prstGeom>
          <a:noFill/>
          <a:ln>
            <a:noFill/>
          </a:ln>
        </p:spPr>
        <p:txBody>
          <a:bodyPr anchorCtr="0" anchor="t" bIns="0" lIns="0" spcFirstLastPara="1" rIns="0" wrap="square" tIns="0">
            <a:normAutofit/>
          </a:bodyPr>
          <a:lstStyle>
            <a:lvl1pPr lvl="0" algn="l">
              <a:spcBef>
                <a:spcPts val="0"/>
              </a:spcBef>
              <a:spcAft>
                <a:spcPts val="0"/>
              </a:spcAft>
              <a:buSzPts val="1400"/>
              <a:buNone/>
              <a:defRPr b="1" sz="2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0" name="Google Shape;160;p29"/>
          <p:cNvSpPr txBox="1"/>
          <p:nvPr>
            <p:ph idx="2" type="body"/>
          </p:nvPr>
        </p:nvSpPr>
        <p:spPr>
          <a:xfrm>
            <a:off x="418908" y="717326"/>
            <a:ext cx="7848600" cy="381000"/>
          </a:xfrm>
          <a:prstGeom prst="rect">
            <a:avLst/>
          </a:prstGeom>
          <a:noFill/>
          <a:ln>
            <a:noFill/>
          </a:ln>
        </p:spPr>
        <p:txBody>
          <a:bodyPr anchorCtr="0" anchor="t" bIns="0" lIns="0" spcFirstLastPara="1" rIns="0" wrap="square" tIns="0">
            <a:noAutofit/>
          </a:bodyPr>
          <a:lstStyle>
            <a:lvl1pPr indent="-228600" lvl="0" marL="457200" marR="0" rtl="0" algn="l">
              <a:spcBef>
                <a:spcPts val="280"/>
              </a:spcBef>
              <a:spcAft>
                <a:spcPts val="0"/>
              </a:spcAft>
              <a:buClr>
                <a:schemeClr val="accent2"/>
              </a:buClr>
              <a:buSzPts val="1400"/>
              <a:buFont typeface="Arial"/>
              <a:buNone/>
              <a:defRPr b="0" i="0" sz="1400" u="none" cap="none" strike="noStrike">
                <a:solidFill>
                  <a:schemeClr val="accent2"/>
                </a:solidFill>
                <a:latin typeface="Arial"/>
                <a:ea typeface="Arial"/>
                <a:cs typeface="Arial"/>
                <a:sym typeface="Arial"/>
              </a:defRPr>
            </a:lvl1pPr>
            <a:lvl2pPr indent="-381000" lvl="1" marL="914400" marR="0" rtl="0" algn="l">
              <a:spcBef>
                <a:spcPts val="480"/>
              </a:spcBef>
              <a:spcAft>
                <a:spcPts val="0"/>
              </a:spcAft>
              <a:buClr>
                <a:srgbClr val="7F7F7F"/>
              </a:buClr>
              <a:buSzPts val="2400"/>
              <a:buFont typeface="Arial"/>
              <a:buChar char="–"/>
              <a:defRPr b="0" i="0" sz="2400" u="none" cap="none" strike="noStrike">
                <a:solidFill>
                  <a:srgbClr val="7F7F7F"/>
                </a:solidFill>
                <a:latin typeface="Arial"/>
                <a:ea typeface="Arial"/>
                <a:cs typeface="Arial"/>
                <a:sym typeface="Arial"/>
              </a:defRPr>
            </a:lvl2pPr>
            <a:lvl3pPr indent="-355600" lvl="2" marL="1371600" marR="0" rtl="0" algn="l">
              <a:spcBef>
                <a:spcPts val="400"/>
              </a:spcBef>
              <a:spcAft>
                <a:spcPts val="0"/>
              </a:spcAft>
              <a:buClr>
                <a:srgbClr val="7F7F7F"/>
              </a:buClr>
              <a:buSzPts val="2000"/>
              <a:buFont typeface="Arial"/>
              <a:buChar char="•"/>
              <a:defRPr b="0" i="0" sz="2000" u="none" cap="none" strike="noStrike">
                <a:solidFill>
                  <a:srgbClr val="7F7F7F"/>
                </a:solidFill>
                <a:latin typeface="Arial"/>
                <a:ea typeface="Arial"/>
                <a:cs typeface="Arial"/>
                <a:sym typeface="Arial"/>
              </a:defRPr>
            </a:lvl3pPr>
            <a:lvl4pPr indent="-330200" lvl="3" marL="18288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4pPr>
            <a:lvl5pPr indent="-330200" lvl="4" marL="22860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161" name="Google Shape;161;p29"/>
          <p:cNvCxnSpPr/>
          <p:nvPr/>
        </p:nvCxnSpPr>
        <p:spPr>
          <a:xfrm>
            <a:off x="393380" y="7924800"/>
            <a:ext cx="8369620" cy="0"/>
          </a:xfrm>
          <a:prstGeom prst="straightConnector1">
            <a:avLst/>
          </a:prstGeom>
          <a:noFill/>
          <a:ln cap="flat" cmpd="sng" w="12700">
            <a:solidFill>
              <a:schemeClr val="accent1"/>
            </a:solidFill>
            <a:prstDash val="solid"/>
            <a:round/>
            <a:headEnd len="sm" w="sm" type="none"/>
            <a:tailEnd len="sm" w="sm" type="none"/>
          </a:ln>
        </p:spPr>
      </p:cxnSp>
      <p:sp>
        <p:nvSpPr>
          <p:cNvPr id="162" name="Google Shape;162;p29"/>
          <p:cNvSpPr txBox="1"/>
          <p:nvPr>
            <p:ph idx="12" type="sldNum"/>
          </p:nvPr>
        </p:nvSpPr>
        <p:spPr>
          <a:xfrm>
            <a:off x="7918513" y="6479545"/>
            <a:ext cx="77457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defRPr>
            </a:lvl1pPr>
            <a:lvl2pPr indent="0" lvl="1" marL="0" algn="r">
              <a:spcBef>
                <a:spcPts val="0"/>
              </a:spcBef>
              <a:spcAft>
                <a:spcPts val="0"/>
              </a:spcAft>
              <a:buNone/>
              <a:defRPr>
                <a:solidFill>
                  <a:srgbClr val="FFFFFF"/>
                </a:solidFill>
              </a:defRPr>
            </a:lvl2pPr>
            <a:lvl3pPr indent="0" lvl="2" marL="0" algn="r">
              <a:spcBef>
                <a:spcPts val="0"/>
              </a:spcBef>
              <a:spcAft>
                <a:spcPts val="0"/>
              </a:spcAft>
              <a:buNone/>
              <a:defRPr>
                <a:solidFill>
                  <a:srgbClr val="FFFFFF"/>
                </a:solidFill>
              </a:defRPr>
            </a:lvl3pPr>
            <a:lvl4pPr indent="0" lvl="3" marL="0" algn="r">
              <a:spcBef>
                <a:spcPts val="0"/>
              </a:spcBef>
              <a:spcAft>
                <a:spcPts val="0"/>
              </a:spcAft>
              <a:buNone/>
              <a:defRPr>
                <a:solidFill>
                  <a:srgbClr val="FFFFFF"/>
                </a:solidFill>
              </a:defRPr>
            </a:lvl4pPr>
            <a:lvl5pPr indent="0" lvl="4" marL="0" algn="r">
              <a:spcBef>
                <a:spcPts val="0"/>
              </a:spcBef>
              <a:spcAft>
                <a:spcPts val="0"/>
              </a:spcAft>
              <a:buNone/>
              <a:defRPr>
                <a:solidFill>
                  <a:srgbClr val="FFFFFF"/>
                </a:solidFill>
              </a:defRPr>
            </a:lvl5pPr>
            <a:lvl6pPr indent="0" lvl="5" marL="0" algn="r">
              <a:spcBef>
                <a:spcPts val="0"/>
              </a:spcBef>
              <a:spcAft>
                <a:spcPts val="0"/>
              </a:spcAft>
              <a:buNone/>
              <a:defRPr>
                <a:solidFill>
                  <a:srgbClr val="FFFFFF"/>
                </a:solidFill>
              </a:defRPr>
            </a:lvl6pPr>
            <a:lvl7pPr indent="0" lvl="6" marL="0" algn="r">
              <a:spcBef>
                <a:spcPts val="0"/>
              </a:spcBef>
              <a:spcAft>
                <a:spcPts val="0"/>
              </a:spcAft>
              <a:buNone/>
              <a:defRPr>
                <a:solidFill>
                  <a:srgbClr val="FFFFFF"/>
                </a:solidFill>
              </a:defRPr>
            </a:lvl7pPr>
            <a:lvl8pPr indent="0" lvl="7" marL="0" algn="r">
              <a:spcBef>
                <a:spcPts val="0"/>
              </a:spcBef>
              <a:spcAft>
                <a:spcPts val="0"/>
              </a:spcAft>
              <a:buNone/>
              <a:defRPr>
                <a:solidFill>
                  <a:srgbClr val="FFFFFF"/>
                </a:solidFill>
              </a:defRPr>
            </a:lvl8pPr>
            <a:lvl9pPr indent="0" lvl="8" marL="0" algn="r">
              <a:spcBef>
                <a:spcPts val="0"/>
              </a:spcBef>
              <a:spcAft>
                <a:spcPts val="0"/>
              </a:spcAft>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cxnSp>
        <p:nvCxnSpPr>
          <p:cNvPr id="163" name="Google Shape;163;p29"/>
          <p:cNvCxnSpPr/>
          <p:nvPr/>
        </p:nvCxnSpPr>
        <p:spPr>
          <a:xfrm>
            <a:off x="406904" y="1180722"/>
            <a:ext cx="8341200" cy="0"/>
          </a:xfrm>
          <a:prstGeom prst="straightConnector1">
            <a:avLst/>
          </a:prstGeom>
          <a:noFill/>
          <a:ln cap="flat" cmpd="sng" w="12700">
            <a:solidFill>
              <a:schemeClr val="accent1"/>
            </a:solidFill>
            <a:prstDash val="solid"/>
            <a:round/>
            <a:headEnd len="sm" w="sm" type="none"/>
            <a:tailEnd len="sm" w="sm" type="none"/>
          </a:ln>
        </p:spPr>
      </p:cxnSp>
      <p:sp>
        <p:nvSpPr>
          <p:cNvPr id="164" name="Google Shape;164;p29"/>
          <p:cNvSpPr/>
          <p:nvPr/>
        </p:nvSpPr>
        <p:spPr>
          <a:xfrm>
            <a:off x="9525" y="450850"/>
            <a:ext cx="5760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5" name="Google Shape;165;p29"/>
          <p:cNvSpPr/>
          <p:nvPr/>
        </p:nvSpPr>
        <p:spPr>
          <a:xfrm>
            <a:off x="9076875" y="450850"/>
            <a:ext cx="5760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6" name="Google Shape;166;p29"/>
          <p:cNvSpPr txBox="1"/>
          <p:nvPr>
            <p:ph idx="3" type="body"/>
          </p:nvPr>
        </p:nvSpPr>
        <p:spPr>
          <a:xfrm>
            <a:off x="4724400" y="1447800"/>
            <a:ext cx="3994310" cy="4724400"/>
          </a:xfrm>
          <a:prstGeom prst="rect">
            <a:avLst/>
          </a:prstGeom>
          <a:noFill/>
          <a:ln>
            <a:noFill/>
          </a:ln>
        </p:spPr>
        <p:txBody>
          <a:bodyPr anchorCtr="0" anchor="t" bIns="0" lIns="0" spcFirstLastPara="1" rIns="0" wrap="square" tIns="0">
            <a:noAutofit/>
          </a:bodyPr>
          <a:lstStyle>
            <a:lvl1pPr indent="-342900" lvl="0" marL="457200" marR="0" rtl="0" algn="l">
              <a:spcBef>
                <a:spcPts val="360"/>
              </a:spcBef>
              <a:spcAft>
                <a:spcPts val="0"/>
              </a:spcAft>
              <a:buClr>
                <a:schemeClr val="accent1"/>
              </a:buClr>
              <a:buSzPts val="1800"/>
              <a:buFont typeface="Arial"/>
              <a:buChar char="•"/>
              <a:defRPr b="0" i="0" sz="1800" u="none" cap="none" strike="noStrike">
                <a:solidFill>
                  <a:srgbClr val="7F7F7F"/>
                </a:solidFill>
                <a:latin typeface="Arial"/>
                <a:ea typeface="Arial"/>
                <a:cs typeface="Arial"/>
                <a:sym typeface="Arial"/>
              </a:defRPr>
            </a:lvl1pPr>
            <a:lvl2pPr indent="-330200" lvl="1" marL="9144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2pPr>
            <a:lvl3pPr indent="-317500" lvl="2" marL="1371600" marR="0" rtl="0" algn="l">
              <a:spcBef>
                <a:spcPts val="280"/>
              </a:spcBef>
              <a:spcAft>
                <a:spcPts val="0"/>
              </a:spcAft>
              <a:buClr>
                <a:srgbClr val="7F7F7F"/>
              </a:buClr>
              <a:buSzPts val="1400"/>
              <a:buFont typeface="Arial"/>
              <a:buChar char="•"/>
              <a:defRPr b="0" i="0" sz="1400" u="none" cap="none" strike="noStrike">
                <a:solidFill>
                  <a:srgbClr val="7F7F7F"/>
                </a:solidFill>
                <a:latin typeface="Arial"/>
                <a:ea typeface="Arial"/>
                <a:cs typeface="Arial"/>
                <a:sym typeface="Arial"/>
              </a:defRPr>
            </a:lvl3pPr>
            <a:lvl4pPr indent="-304800" lvl="3" marL="1828800" marR="0" rtl="0" algn="l">
              <a:spcBef>
                <a:spcPts val="240"/>
              </a:spcBef>
              <a:spcAft>
                <a:spcPts val="0"/>
              </a:spcAft>
              <a:buClr>
                <a:srgbClr val="7F7F7F"/>
              </a:buClr>
              <a:buSzPts val="1200"/>
              <a:buFont typeface="Arial"/>
              <a:buChar char="–"/>
              <a:defRPr b="0" i="0" sz="1200" u="none" cap="none" strike="noStrike">
                <a:solidFill>
                  <a:srgbClr val="7F7F7F"/>
                </a:solidFill>
                <a:latin typeface="Arial"/>
                <a:ea typeface="Arial"/>
                <a:cs typeface="Arial"/>
                <a:sym typeface="Arial"/>
              </a:defRPr>
            </a:lvl4pPr>
            <a:lvl5pPr indent="-292100" lvl="4" marL="2286000" marR="0" rtl="0" algn="l">
              <a:spcBef>
                <a:spcPts val="200"/>
              </a:spcBef>
              <a:spcAft>
                <a:spcPts val="0"/>
              </a:spcAft>
              <a:buClr>
                <a:srgbClr val="7F7F7F"/>
              </a:buClr>
              <a:buSzPts val="1000"/>
              <a:buFont typeface="Arial"/>
              <a:buChar char="»"/>
              <a:defRPr b="0" i="0" sz="10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subtitle - One col and picture">
  <p:cSld name="Text slide with subtitle - One col and picture">
    <p:spTree>
      <p:nvGrpSpPr>
        <p:cNvPr id="167" name="Shape 167"/>
        <p:cNvGrpSpPr/>
        <p:nvPr/>
      </p:nvGrpSpPr>
      <p:grpSpPr>
        <a:xfrm>
          <a:off x="0" y="0"/>
          <a:ext cx="0" cy="0"/>
          <a:chOff x="0" y="0"/>
          <a:chExt cx="0" cy="0"/>
        </a:xfrm>
      </p:grpSpPr>
      <p:sp>
        <p:nvSpPr>
          <p:cNvPr id="168" name="Google Shape;168;p30"/>
          <p:cNvSpPr txBox="1"/>
          <p:nvPr>
            <p:ph idx="1" type="body"/>
          </p:nvPr>
        </p:nvSpPr>
        <p:spPr>
          <a:xfrm>
            <a:off x="425290" y="1447800"/>
            <a:ext cx="3994310" cy="4724400"/>
          </a:xfrm>
          <a:prstGeom prst="rect">
            <a:avLst/>
          </a:prstGeom>
          <a:noFill/>
          <a:ln>
            <a:noFill/>
          </a:ln>
        </p:spPr>
        <p:txBody>
          <a:bodyPr anchorCtr="0" anchor="t" bIns="0" lIns="0" spcFirstLastPara="1" rIns="0" wrap="square" tIns="0">
            <a:noAutofit/>
          </a:bodyPr>
          <a:lstStyle>
            <a:lvl1pPr indent="-342900" lvl="0" marL="457200" marR="0" rtl="0" algn="l">
              <a:spcBef>
                <a:spcPts val="360"/>
              </a:spcBef>
              <a:spcAft>
                <a:spcPts val="0"/>
              </a:spcAft>
              <a:buClr>
                <a:schemeClr val="accent1"/>
              </a:buClr>
              <a:buSzPts val="1800"/>
              <a:buFont typeface="Arial"/>
              <a:buChar char="•"/>
              <a:defRPr b="0" i="0" sz="1800" u="none" cap="none" strike="noStrike">
                <a:solidFill>
                  <a:srgbClr val="7F7F7F"/>
                </a:solidFill>
                <a:latin typeface="Arial"/>
                <a:ea typeface="Arial"/>
                <a:cs typeface="Arial"/>
                <a:sym typeface="Arial"/>
              </a:defRPr>
            </a:lvl1pPr>
            <a:lvl2pPr indent="-330200" lvl="1" marL="9144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2pPr>
            <a:lvl3pPr indent="-317500" lvl="2" marL="1371600" marR="0" rtl="0" algn="l">
              <a:spcBef>
                <a:spcPts val="280"/>
              </a:spcBef>
              <a:spcAft>
                <a:spcPts val="0"/>
              </a:spcAft>
              <a:buClr>
                <a:srgbClr val="7F7F7F"/>
              </a:buClr>
              <a:buSzPts val="1400"/>
              <a:buFont typeface="Arial"/>
              <a:buChar char="•"/>
              <a:defRPr b="0" i="0" sz="1400" u="none" cap="none" strike="noStrike">
                <a:solidFill>
                  <a:srgbClr val="7F7F7F"/>
                </a:solidFill>
                <a:latin typeface="Arial"/>
                <a:ea typeface="Arial"/>
                <a:cs typeface="Arial"/>
                <a:sym typeface="Arial"/>
              </a:defRPr>
            </a:lvl3pPr>
            <a:lvl4pPr indent="-304800" lvl="3" marL="1828800" marR="0" rtl="0" algn="l">
              <a:spcBef>
                <a:spcPts val="240"/>
              </a:spcBef>
              <a:spcAft>
                <a:spcPts val="0"/>
              </a:spcAft>
              <a:buClr>
                <a:srgbClr val="7F7F7F"/>
              </a:buClr>
              <a:buSzPts val="1200"/>
              <a:buFont typeface="Arial"/>
              <a:buChar char="–"/>
              <a:defRPr b="0" i="0" sz="1200" u="none" cap="none" strike="noStrike">
                <a:solidFill>
                  <a:srgbClr val="7F7F7F"/>
                </a:solidFill>
                <a:latin typeface="Arial"/>
                <a:ea typeface="Arial"/>
                <a:cs typeface="Arial"/>
                <a:sym typeface="Arial"/>
              </a:defRPr>
            </a:lvl4pPr>
            <a:lvl5pPr indent="-292100" lvl="4" marL="2286000" marR="0" rtl="0" algn="l">
              <a:spcBef>
                <a:spcPts val="200"/>
              </a:spcBef>
              <a:spcAft>
                <a:spcPts val="0"/>
              </a:spcAft>
              <a:buClr>
                <a:srgbClr val="7F7F7F"/>
              </a:buClr>
              <a:buSzPts val="1000"/>
              <a:buFont typeface="Arial"/>
              <a:buChar char="»"/>
              <a:defRPr b="0" i="0" sz="10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69" name="Google Shape;169;p30"/>
          <p:cNvSpPr txBox="1"/>
          <p:nvPr>
            <p:ph type="title"/>
          </p:nvPr>
        </p:nvSpPr>
        <p:spPr>
          <a:xfrm>
            <a:off x="414308" y="386323"/>
            <a:ext cx="8501092" cy="375677"/>
          </a:xfrm>
          <a:prstGeom prst="rect">
            <a:avLst/>
          </a:prstGeom>
          <a:noFill/>
          <a:ln>
            <a:noFill/>
          </a:ln>
        </p:spPr>
        <p:txBody>
          <a:bodyPr anchorCtr="0" anchor="t" bIns="0" lIns="0" spcFirstLastPara="1" rIns="0" wrap="square" tIns="0">
            <a:normAutofit/>
          </a:bodyPr>
          <a:lstStyle>
            <a:lvl1pPr lvl="0" algn="l">
              <a:spcBef>
                <a:spcPts val="0"/>
              </a:spcBef>
              <a:spcAft>
                <a:spcPts val="0"/>
              </a:spcAft>
              <a:buSzPts val="1400"/>
              <a:buNone/>
              <a:defRPr b="1" sz="2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0" name="Google Shape;170;p30"/>
          <p:cNvSpPr txBox="1"/>
          <p:nvPr>
            <p:ph idx="2" type="body"/>
          </p:nvPr>
        </p:nvSpPr>
        <p:spPr>
          <a:xfrm>
            <a:off x="418908" y="717326"/>
            <a:ext cx="7848600" cy="381000"/>
          </a:xfrm>
          <a:prstGeom prst="rect">
            <a:avLst/>
          </a:prstGeom>
          <a:noFill/>
          <a:ln>
            <a:noFill/>
          </a:ln>
        </p:spPr>
        <p:txBody>
          <a:bodyPr anchorCtr="0" anchor="t" bIns="0" lIns="0" spcFirstLastPara="1" rIns="0" wrap="square" tIns="0">
            <a:noAutofit/>
          </a:bodyPr>
          <a:lstStyle>
            <a:lvl1pPr indent="-228600" lvl="0" marL="457200" marR="0" rtl="0" algn="l">
              <a:spcBef>
                <a:spcPts val="280"/>
              </a:spcBef>
              <a:spcAft>
                <a:spcPts val="0"/>
              </a:spcAft>
              <a:buClr>
                <a:schemeClr val="accent2"/>
              </a:buClr>
              <a:buSzPts val="1400"/>
              <a:buFont typeface="Arial"/>
              <a:buNone/>
              <a:defRPr b="0" i="0" sz="1400" u="none" cap="none" strike="noStrike">
                <a:solidFill>
                  <a:schemeClr val="accent2"/>
                </a:solidFill>
                <a:latin typeface="Arial"/>
                <a:ea typeface="Arial"/>
                <a:cs typeface="Arial"/>
                <a:sym typeface="Arial"/>
              </a:defRPr>
            </a:lvl1pPr>
            <a:lvl2pPr indent="-381000" lvl="1" marL="914400" marR="0" rtl="0" algn="l">
              <a:spcBef>
                <a:spcPts val="480"/>
              </a:spcBef>
              <a:spcAft>
                <a:spcPts val="0"/>
              </a:spcAft>
              <a:buClr>
                <a:srgbClr val="7F7F7F"/>
              </a:buClr>
              <a:buSzPts val="2400"/>
              <a:buFont typeface="Arial"/>
              <a:buChar char="–"/>
              <a:defRPr b="0" i="0" sz="2400" u="none" cap="none" strike="noStrike">
                <a:solidFill>
                  <a:srgbClr val="7F7F7F"/>
                </a:solidFill>
                <a:latin typeface="Arial"/>
                <a:ea typeface="Arial"/>
                <a:cs typeface="Arial"/>
                <a:sym typeface="Arial"/>
              </a:defRPr>
            </a:lvl2pPr>
            <a:lvl3pPr indent="-355600" lvl="2" marL="1371600" marR="0" rtl="0" algn="l">
              <a:spcBef>
                <a:spcPts val="400"/>
              </a:spcBef>
              <a:spcAft>
                <a:spcPts val="0"/>
              </a:spcAft>
              <a:buClr>
                <a:srgbClr val="7F7F7F"/>
              </a:buClr>
              <a:buSzPts val="2000"/>
              <a:buFont typeface="Arial"/>
              <a:buChar char="•"/>
              <a:defRPr b="0" i="0" sz="2000" u="none" cap="none" strike="noStrike">
                <a:solidFill>
                  <a:srgbClr val="7F7F7F"/>
                </a:solidFill>
                <a:latin typeface="Arial"/>
                <a:ea typeface="Arial"/>
                <a:cs typeface="Arial"/>
                <a:sym typeface="Arial"/>
              </a:defRPr>
            </a:lvl3pPr>
            <a:lvl4pPr indent="-330200" lvl="3" marL="18288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4pPr>
            <a:lvl5pPr indent="-330200" lvl="4" marL="22860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171" name="Google Shape;171;p30"/>
          <p:cNvCxnSpPr/>
          <p:nvPr/>
        </p:nvCxnSpPr>
        <p:spPr>
          <a:xfrm>
            <a:off x="393380" y="7924800"/>
            <a:ext cx="8369620" cy="0"/>
          </a:xfrm>
          <a:prstGeom prst="straightConnector1">
            <a:avLst/>
          </a:prstGeom>
          <a:noFill/>
          <a:ln cap="flat" cmpd="sng" w="12700">
            <a:solidFill>
              <a:schemeClr val="accent1"/>
            </a:solidFill>
            <a:prstDash val="solid"/>
            <a:round/>
            <a:headEnd len="sm" w="sm" type="none"/>
            <a:tailEnd len="sm" w="sm" type="none"/>
          </a:ln>
        </p:spPr>
      </p:cxnSp>
      <p:sp>
        <p:nvSpPr>
          <p:cNvPr id="172" name="Google Shape;172;p30"/>
          <p:cNvSpPr txBox="1"/>
          <p:nvPr>
            <p:ph idx="12" type="sldNum"/>
          </p:nvPr>
        </p:nvSpPr>
        <p:spPr>
          <a:xfrm>
            <a:off x="7918513" y="6479545"/>
            <a:ext cx="77457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defRPr>
            </a:lvl1pPr>
            <a:lvl2pPr indent="0" lvl="1" marL="0" algn="r">
              <a:spcBef>
                <a:spcPts val="0"/>
              </a:spcBef>
              <a:spcAft>
                <a:spcPts val="0"/>
              </a:spcAft>
              <a:buNone/>
              <a:defRPr>
                <a:solidFill>
                  <a:srgbClr val="FFFFFF"/>
                </a:solidFill>
              </a:defRPr>
            </a:lvl2pPr>
            <a:lvl3pPr indent="0" lvl="2" marL="0" algn="r">
              <a:spcBef>
                <a:spcPts val="0"/>
              </a:spcBef>
              <a:spcAft>
                <a:spcPts val="0"/>
              </a:spcAft>
              <a:buNone/>
              <a:defRPr>
                <a:solidFill>
                  <a:srgbClr val="FFFFFF"/>
                </a:solidFill>
              </a:defRPr>
            </a:lvl3pPr>
            <a:lvl4pPr indent="0" lvl="3" marL="0" algn="r">
              <a:spcBef>
                <a:spcPts val="0"/>
              </a:spcBef>
              <a:spcAft>
                <a:spcPts val="0"/>
              </a:spcAft>
              <a:buNone/>
              <a:defRPr>
                <a:solidFill>
                  <a:srgbClr val="FFFFFF"/>
                </a:solidFill>
              </a:defRPr>
            </a:lvl4pPr>
            <a:lvl5pPr indent="0" lvl="4" marL="0" algn="r">
              <a:spcBef>
                <a:spcPts val="0"/>
              </a:spcBef>
              <a:spcAft>
                <a:spcPts val="0"/>
              </a:spcAft>
              <a:buNone/>
              <a:defRPr>
                <a:solidFill>
                  <a:srgbClr val="FFFFFF"/>
                </a:solidFill>
              </a:defRPr>
            </a:lvl5pPr>
            <a:lvl6pPr indent="0" lvl="5" marL="0" algn="r">
              <a:spcBef>
                <a:spcPts val="0"/>
              </a:spcBef>
              <a:spcAft>
                <a:spcPts val="0"/>
              </a:spcAft>
              <a:buNone/>
              <a:defRPr>
                <a:solidFill>
                  <a:srgbClr val="FFFFFF"/>
                </a:solidFill>
              </a:defRPr>
            </a:lvl6pPr>
            <a:lvl7pPr indent="0" lvl="6" marL="0" algn="r">
              <a:spcBef>
                <a:spcPts val="0"/>
              </a:spcBef>
              <a:spcAft>
                <a:spcPts val="0"/>
              </a:spcAft>
              <a:buNone/>
              <a:defRPr>
                <a:solidFill>
                  <a:srgbClr val="FFFFFF"/>
                </a:solidFill>
              </a:defRPr>
            </a:lvl7pPr>
            <a:lvl8pPr indent="0" lvl="7" marL="0" algn="r">
              <a:spcBef>
                <a:spcPts val="0"/>
              </a:spcBef>
              <a:spcAft>
                <a:spcPts val="0"/>
              </a:spcAft>
              <a:buNone/>
              <a:defRPr>
                <a:solidFill>
                  <a:srgbClr val="FFFFFF"/>
                </a:solidFill>
              </a:defRPr>
            </a:lvl8pPr>
            <a:lvl9pPr indent="0" lvl="8" marL="0" algn="r">
              <a:spcBef>
                <a:spcPts val="0"/>
              </a:spcBef>
              <a:spcAft>
                <a:spcPts val="0"/>
              </a:spcAft>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cxnSp>
        <p:nvCxnSpPr>
          <p:cNvPr id="173" name="Google Shape;173;p30"/>
          <p:cNvCxnSpPr/>
          <p:nvPr/>
        </p:nvCxnSpPr>
        <p:spPr>
          <a:xfrm>
            <a:off x="406904" y="1180722"/>
            <a:ext cx="8341200" cy="0"/>
          </a:xfrm>
          <a:prstGeom prst="straightConnector1">
            <a:avLst/>
          </a:prstGeom>
          <a:noFill/>
          <a:ln cap="flat" cmpd="sng" w="12700">
            <a:solidFill>
              <a:schemeClr val="accent1"/>
            </a:solidFill>
            <a:prstDash val="solid"/>
            <a:round/>
            <a:headEnd len="sm" w="sm" type="none"/>
            <a:tailEnd len="sm" w="sm" type="none"/>
          </a:ln>
        </p:spPr>
      </p:cxnSp>
      <p:sp>
        <p:nvSpPr>
          <p:cNvPr id="174" name="Google Shape;174;p30"/>
          <p:cNvSpPr/>
          <p:nvPr/>
        </p:nvSpPr>
        <p:spPr>
          <a:xfrm>
            <a:off x="9525" y="450850"/>
            <a:ext cx="5760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5" name="Google Shape;175;p30"/>
          <p:cNvSpPr/>
          <p:nvPr/>
        </p:nvSpPr>
        <p:spPr>
          <a:xfrm>
            <a:off x="9076875" y="450850"/>
            <a:ext cx="5760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6" name="Google Shape;176;p30"/>
          <p:cNvSpPr/>
          <p:nvPr>
            <p:ph idx="3" type="pic"/>
          </p:nvPr>
        </p:nvSpPr>
        <p:spPr>
          <a:xfrm>
            <a:off x="4800600" y="1447800"/>
            <a:ext cx="3962400" cy="4724400"/>
          </a:xfrm>
          <a:prstGeom prst="rect">
            <a:avLst/>
          </a:prstGeom>
          <a:no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subtitle - One col and chart">
  <p:cSld name="Text slide with subtitle - One col and chart">
    <p:spTree>
      <p:nvGrpSpPr>
        <p:cNvPr id="177" name="Shape 177"/>
        <p:cNvGrpSpPr/>
        <p:nvPr/>
      </p:nvGrpSpPr>
      <p:grpSpPr>
        <a:xfrm>
          <a:off x="0" y="0"/>
          <a:ext cx="0" cy="0"/>
          <a:chOff x="0" y="0"/>
          <a:chExt cx="0" cy="0"/>
        </a:xfrm>
      </p:grpSpPr>
      <p:sp>
        <p:nvSpPr>
          <p:cNvPr id="178" name="Google Shape;178;p31"/>
          <p:cNvSpPr txBox="1"/>
          <p:nvPr>
            <p:ph idx="1" type="body"/>
          </p:nvPr>
        </p:nvSpPr>
        <p:spPr>
          <a:xfrm>
            <a:off x="425290" y="1447800"/>
            <a:ext cx="3994310" cy="4724400"/>
          </a:xfrm>
          <a:prstGeom prst="rect">
            <a:avLst/>
          </a:prstGeom>
          <a:noFill/>
          <a:ln>
            <a:noFill/>
          </a:ln>
        </p:spPr>
        <p:txBody>
          <a:bodyPr anchorCtr="0" anchor="t" bIns="0" lIns="0" spcFirstLastPara="1" rIns="0" wrap="square" tIns="0">
            <a:noAutofit/>
          </a:bodyPr>
          <a:lstStyle>
            <a:lvl1pPr indent="-342900" lvl="0" marL="457200" marR="0" rtl="0" algn="l">
              <a:spcBef>
                <a:spcPts val="360"/>
              </a:spcBef>
              <a:spcAft>
                <a:spcPts val="0"/>
              </a:spcAft>
              <a:buClr>
                <a:schemeClr val="accent1"/>
              </a:buClr>
              <a:buSzPts val="1800"/>
              <a:buFont typeface="Arial"/>
              <a:buChar char="•"/>
              <a:defRPr b="0" i="0" sz="1800" u="none" cap="none" strike="noStrike">
                <a:solidFill>
                  <a:srgbClr val="7F7F7F"/>
                </a:solidFill>
                <a:latin typeface="Arial"/>
                <a:ea typeface="Arial"/>
                <a:cs typeface="Arial"/>
                <a:sym typeface="Arial"/>
              </a:defRPr>
            </a:lvl1pPr>
            <a:lvl2pPr indent="-330200" lvl="1" marL="9144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2pPr>
            <a:lvl3pPr indent="-317500" lvl="2" marL="1371600" marR="0" rtl="0" algn="l">
              <a:spcBef>
                <a:spcPts val="280"/>
              </a:spcBef>
              <a:spcAft>
                <a:spcPts val="0"/>
              </a:spcAft>
              <a:buClr>
                <a:srgbClr val="7F7F7F"/>
              </a:buClr>
              <a:buSzPts val="1400"/>
              <a:buFont typeface="Arial"/>
              <a:buChar char="•"/>
              <a:defRPr b="0" i="0" sz="1400" u="none" cap="none" strike="noStrike">
                <a:solidFill>
                  <a:srgbClr val="7F7F7F"/>
                </a:solidFill>
                <a:latin typeface="Arial"/>
                <a:ea typeface="Arial"/>
                <a:cs typeface="Arial"/>
                <a:sym typeface="Arial"/>
              </a:defRPr>
            </a:lvl3pPr>
            <a:lvl4pPr indent="-304800" lvl="3" marL="1828800" marR="0" rtl="0" algn="l">
              <a:spcBef>
                <a:spcPts val="240"/>
              </a:spcBef>
              <a:spcAft>
                <a:spcPts val="0"/>
              </a:spcAft>
              <a:buClr>
                <a:srgbClr val="7F7F7F"/>
              </a:buClr>
              <a:buSzPts val="1200"/>
              <a:buFont typeface="Arial"/>
              <a:buChar char="–"/>
              <a:defRPr b="0" i="0" sz="1200" u="none" cap="none" strike="noStrike">
                <a:solidFill>
                  <a:srgbClr val="7F7F7F"/>
                </a:solidFill>
                <a:latin typeface="Arial"/>
                <a:ea typeface="Arial"/>
                <a:cs typeface="Arial"/>
                <a:sym typeface="Arial"/>
              </a:defRPr>
            </a:lvl4pPr>
            <a:lvl5pPr indent="-292100" lvl="4" marL="2286000" marR="0" rtl="0" algn="l">
              <a:spcBef>
                <a:spcPts val="200"/>
              </a:spcBef>
              <a:spcAft>
                <a:spcPts val="0"/>
              </a:spcAft>
              <a:buClr>
                <a:srgbClr val="7F7F7F"/>
              </a:buClr>
              <a:buSzPts val="1000"/>
              <a:buFont typeface="Arial"/>
              <a:buChar char="»"/>
              <a:defRPr b="0" i="0" sz="10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79" name="Google Shape;179;p31"/>
          <p:cNvSpPr txBox="1"/>
          <p:nvPr>
            <p:ph type="title"/>
          </p:nvPr>
        </p:nvSpPr>
        <p:spPr>
          <a:xfrm>
            <a:off x="414308" y="386323"/>
            <a:ext cx="8501092" cy="375677"/>
          </a:xfrm>
          <a:prstGeom prst="rect">
            <a:avLst/>
          </a:prstGeom>
          <a:noFill/>
          <a:ln>
            <a:noFill/>
          </a:ln>
        </p:spPr>
        <p:txBody>
          <a:bodyPr anchorCtr="0" anchor="t" bIns="0" lIns="0" spcFirstLastPara="1" rIns="0" wrap="square" tIns="0">
            <a:normAutofit/>
          </a:bodyPr>
          <a:lstStyle>
            <a:lvl1pPr lvl="0" algn="l">
              <a:spcBef>
                <a:spcPts val="0"/>
              </a:spcBef>
              <a:spcAft>
                <a:spcPts val="0"/>
              </a:spcAft>
              <a:buSzPts val="1400"/>
              <a:buNone/>
              <a:defRPr b="1" sz="2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0" name="Google Shape;180;p31"/>
          <p:cNvSpPr txBox="1"/>
          <p:nvPr>
            <p:ph idx="2" type="body"/>
          </p:nvPr>
        </p:nvSpPr>
        <p:spPr>
          <a:xfrm>
            <a:off x="418908" y="717326"/>
            <a:ext cx="7848600" cy="381000"/>
          </a:xfrm>
          <a:prstGeom prst="rect">
            <a:avLst/>
          </a:prstGeom>
          <a:noFill/>
          <a:ln>
            <a:noFill/>
          </a:ln>
        </p:spPr>
        <p:txBody>
          <a:bodyPr anchorCtr="0" anchor="t" bIns="0" lIns="0" spcFirstLastPara="1" rIns="0" wrap="square" tIns="0">
            <a:noAutofit/>
          </a:bodyPr>
          <a:lstStyle>
            <a:lvl1pPr indent="-228600" lvl="0" marL="457200" marR="0" rtl="0" algn="l">
              <a:spcBef>
                <a:spcPts val="280"/>
              </a:spcBef>
              <a:spcAft>
                <a:spcPts val="0"/>
              </a:spcAft>
              <a:buClr>
                <a:schemeClr val="accent2"/>
              </a:buClr>
              <a:buSzPts val="1400"/>
              <a:buFont typeface="Arial"/>
              <a:buNone/>
              <a:defRPr b="0" i="0" sz="1400" u="none" cap="none" strike="noStrike">
                <a:solidFill>
                  <a:schemeClr val="accent2"/>
                </a:solidFill>
                <a:latin typeface="Arial"/>
                <a:ea typeface="Arial"/>
                <a:cs typeface="Arial"/>
                <a:sym typeface="Arial"/>
              </a:defRPr>
            </a:lvl1pPr>
            <a:lvl2pPr indent="-381000" lvl="1" marL="914400" marR="0" rtl="0" algn="l">
              <a:spcBef>
                <a:spcPts val="480"/>
              </a:spcBef>
              <a:spcAft>
                <a:spcPts val="0"/>
              </a:spcAft>
              <a:buClr>
                <a:srgbClr val="7F7F7F"/>
              </a:buClr>
              <a:buSzPts val="2400"/>
              <a:buFont typeface="Arial"/>
              <a:buChar char="–"/>
              <a:defRPr b="0" i="0" sz="2400" u="none" cap="none" strike="noStrike">
                <a:solidFill>
                  <a:srgbClr val="7F7F7F"/>
                </a:solidFill>
                <a:latin typeface="Arial"/>
                <a:ea typeface="Arial"/>
                <a:cs typeface="Arial"/>
                <a:sym typeface="Arial"/>
              </a:defRPr>
            </a:lvl2pPr>
            <a:lvl3pPr indent="-355600" lvl="2" marL="1371600" marR="0" rtl="0" algn="l">
              <a:spcBef>
                <a:spcPts val="400"/>
              </a:spcBef>
              <a:spcAft>
                <a:spcPts val="0"/>
              </a:spcAft>
              <a:buClr>
                <a:srgbClr val="7F7F7F"/>
              </a:buClr>
              <a:buSzPts val="2000"/>
              <a:buFont typeface="Arial"/>
              <a:buChar char="•"/>
              <a:defRPr b="0" i="0" sz="2000" u="none" cap="none" strike="noStrike">
                <a:solidFill>
                  <a:srgbClr val="7F7F7F"/>
                </a:solidFill>
                <a:latin typeface="Arial"/>
                <a:ea typeface="Arial"/>
                <a:cs typeface="Arial"/>
                <a:sym typeface="Arial"/>
              </a:defRPr>
            </a:lvl3pPr>
            <a:lvl4pPr indent="-330200" lvl="3" marL="18288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4pPr>
            <a:lvl5pPr indent="-330200" lvl="4" marL="22860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181" name="Google Shape;181;p31"/>
          <p:cNvCxnSpPr/>
          <p:nvPr/>
        </p:nvCxnSpPr>
        <p:spPr>
          <a:xfrm>
            <a:off x="393380" y="7924800"/>
            <a:ext cx="8369620" cy="0"/>
          </a:xfrm>
          <a:prstGeom prst="straightConnector1">
            <a:avLst/>
          </a:prstGeom>
          <a:noFill/>
          <a:ln cap="flat" cmpd="sng" w="12700">
            <a:solidFill>
              <a:schemeClr val="accent1"/>
            </a:solidFill>
            <a:prstDash val="solid"/>
            <a:round/>
            <a:headEnd len="sm" w="sm" type="none"/>
            <a:tailEnd len="sm" w="sm" type="none"/>
          </a:ln>
        </p:spPr>
      </p:cxnSp>
      <p:sp>
        <p:nvSpPr>
          <p:cNvPr id="182" name="Google Shape;182;p31"/>
          <p:cNvSpPr txBox="1"/>
          <p:nvPr>
            <p:ph idx="12" type="sldNum"/>
          </p:nvPr>
        </p:nvSpPr>
        <p:spPr>
          <a:xfrm>
            <a:off x="7918513" y="6479545"/>
            <a:ext cx="77457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defRPr>
            </a:lvl1pPr>
            <a:lvl2pPr indent="0" lvl="1" marL="0" algn="r">
              <a:spcBef>
                <a:spcPts val="0"/>
              </a:spcBef>
              <a:spcAft>
                <a:spcPts val="0"/>
              </a:spcAft>
              <a:buNone/>
              <a:defRPr>
                <a:solidFill>
                  <a:srgbClr val="FFFFFF"/>
                </a:solidFill>
              </a:defRPr>
            </a:lvl2pPr>
            <a:lvl3pPr indent="0" lvl="2" marL="0" algn="r">
              <a:spcBef>
                <a:spcPts val="0"/>
              </a:spcBef>
              <a:spcAft>
                <a:spcPts val="0"/>
              </a:spcAft>
              <a:buNone/>
              <a:defRPr>
                <a:solidFill>
                  <a:srgbClr val="FFFFFF"/>
                </a:solidFill>
              </a:defRPr>
            </a:lvl3pPr>
            <a:lvl4pPr indent="0" lvl="3" marL="0" algn="r">
              <a:spcBef>
                <a:spcPts val="0"/>
              </a:spcBef>
              <a:spcAft>
                <a:spcPts val="0"/>
              </a:spcAft>
              <a:buNone/>
              <a:defRPr>
                <a:solidFill>
                  <a:srgbClr val="FFFFFF"/>
                </a:solidFill>
              </a:defRPr>
            </a:lvl4pPr>
            <a:lvl5pPr indent="0" lvl="4" marL="0" algn="r">
              <a:spcBef>
                <a:spcPts val="0"/>
              </a:spcBef>
              <a:spcAft>
                <a:spcPts val="0"/>
              </a:spcAft>
              <a:buNone/>
              <a:defRPr>
                <a:solidFill>
                  <a:srgbClr val="FFFFFF"/>
                </a:solidFill>
              </a:defRPr>
            </a:lvl5pPr>
            <a:lvl6pPr indent="0" lvl="5" marL="0" algn="r">
              <a:spcBef>
                <a:spcPts val="0"/>
              </a:spcBef>
              <a:spcAft>
                <a:spcPts val="0"/>
              </a:spcAft>
              <a:buNone/>
              <a:defRPr>
                <a:solidFill>
                  <a:srgbClr val="FFFFFF"/>
                </a:solidFill>
              </a:defRPr>
            </a:lvl6pPr>
            <a:lvl7pPr indent="0" lvl="6" marL="0" algn="r">
              <a:spcBef>
                <a:spcPts val="0"/>
              </a:spcBef>
              <a:spcAft>
                <a:spcPts val="0"/>
              </a:spcAft>
              <a:buNone/>
              <a:defRPr>
                <a:solidFill>
                  <a:srgbClr val="FFFFFF"/>
                </a:solidFill>
              </a:defRPr>
            </a:lvl7pPr>
            <a:lvl8pPr indent="0" lvl="7" marL="0" algn="r">
              <a:spcBef>
                <a:spcPts val="0"/>
              </a:spcBef>
              <a:spcAft>
                <a:spcPts val="0"/>
              </a:spcAft>
              <a:buNone/>
              <a:defRPr>
                <a:solidFill>
                  <a:srgbClr val="FFFFFF"/>
                </a:solidFill>
              </a:defRPr>
            </a:lvl8pPr>
            <a:lvl9pPr indent="0" lvl="8" marL="0" algn="r">
              <a:spcBef>
                <a:spcPts val="0"/>
              </a:spcBef>
              <a:spcAft>
                <a:spcPts val="0"/>
              </a:spcAft>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cxnSp>
        <p:nvCxnSpPr>
          <p:cNvPr id="183" name="Google Shape;183;p31"/>
          <p:cNvCxnSpPr/>
          <p:nvPr/>
        </p:nvCxnSpPr>
        <p:spPr>
          <a:xfrm>
            <a:off x="406904" y="1180722"/>
            <a:ext cx="8341200" cy="0"/>
          </a:xfrm>
          <a:prstGeom prst="straightConnector1">
            <a:avLst/>
          </a:prstGeom>
          <a:noFill/>
          <a:ln cap="flat" cmpd="sng" w="12700">
            <a:solidFill>
              <a:schemeClr val="accent1"/>
            </a:solidFill>
            <a:prstDash val="solid"/>
            <a:round/>
            <a:headEnd len="sm" w="sm" type="none"/>
            <a:tailEnd len="sm" w="sm" type="none"/>
          </a:ln>
        </p:spPr>
      </p:cxnSp>
      <p:sp>
        <p:nvSpPr>
          <p:cNvPr id="184" name="Google Shape;184;p31"/>
          <p:cNvSpPr/>
          <p:nvPr/>
        </p:nvSpPr>
        <p:spPr>
          <a:xfrm>
            <a:off x="9525" y="450850"/>
            <a:ext cx="5760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5" name="Google Shape;185;p31"/>
          <p:cNvSpPr/>
          <p:nvPr/>
        </p:nvSpPr>
        <p:spPr>
          <a:xfrm>
            <a:off x="9076875" y="450850"/>
            <a:ext cx="5760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6" name="Google Shape;186;p31"/>
          <p:cNvSpPr/>
          <p:nvPr>
            <p:ph idx="3" type="chart"/>
          </p:nvPr>
        </p:nvSpPr>
        <p:spPr>
          <a:xfrm>
            <a:off x="4800600" y="1447800"/>
            <a:ext cx="3962400" cy="4724400"/>
          </a:xfrm>
          <a:prstGeom prst="rect">
            <a:avLst/>
          </a:prstGeom>
          <a:noFill/>
          <a:ln>
            <a:noFill/>
          </a:ln>
        </p:spPr>
        <p:txBody>
          <a:bodyPr anchorCtr="0" anchor="t" bIns="45700" lIns="91425" spcFirstLastPara="1" rIns="91425" wrap="square" tIns="45700">
            <a:noAutofit/>
          </a:bodyPr>
          <a:lstStyle>
            <a:lvl1pPr lvl="0" marR="0" rtl="0" algn="l">
              <a:spcBef>
                <a:spcPts val="360"/>
              </a:spcBef>
              <a:spcAft>
                <a:spcPts val="0"/>
              </a:spcAft>
              <a:buClr>
                <a:srgbClr val="7F7F7F"/>
              </a:buClr>
              <a:buSzPts val="1800"/>
              <a:buFont typeface="Arial"/>
              <a:buNone/>
              <a:defRPr b="0" i="0" sz="1800" u="none" cap="none" strike="noStrike">
                <a:solidFill>
                  <a:srgbClr val="7F7F7F"/>
                </a:solidFill>
                <a:latin typeface="Arial"/>
                <a:ea typeface="Arial"/>
                <a:cs typeface="Arial"/>
                <a:sym typeface="Arial"/>
              </a:defRPr>
            </a:lvl1pPr>
            <a:lvl2pPr lvl="1" marR="0" rtl="0" algn="l">
              <a:spcBef>
                <a:spcPts val="480"/>
              </a:spcBef>
              <a:spcAft>
                <a:spcPts val="0"/>
              </a:spcAft>
              <a:buClr>
                <a:srgbClr val="7F7F7F"/>
              </a:buClr>
              <a:buSzPts val="2400"/>
              <a:buFont typeface="Arial"/>
              <a:buChar char="–"/>
              <a:defRPr b="0" i="0" sz="2400" u="none" cap="none" strike="noStrike">
                <a:solidFill>
                  <a:srgbClr val="7F7F7F"/>
                </a:solidFill>
                <a:latin typeface="Arial"/>
                <a:ea typeface="Arial"/>
                <a:cs typeface="Arial"/>
                <a:sym typeface="Arial"/>
              </a:defRPr>
            </a:lvl2pPr>
            <a:lvl3pPr lvl="2" marR="0" rtl="0" algn="l">
              <a:spcBef>
                <a:spcPts val="400"/>
              </a:spcBef>
              <a:spcAft>
                <a:spcPts val="0"/>
              </a:spcAft>
              <a:buClr>
                <a:srgbClr val="7F7F7F"/>
              </a:buClr>
              <a:buSzPts val="2000"/>
              <a:buFont typeface="Arial"/>
              <a:buChar char="•"/>
              <a:defRPr b="0" i="0" sz="2000" u="none" cap="none" strike="noStrike">
                <a:solidFill>
                  <a:srgbClr val="7F7F7F"/>
                </a:solidFill>
                <a:latin typeface="Arial"/>
                <a:ea typeface="Arial"/>
                <a:cs typeface="Arial"/>
                <a:sym typeface="Arial"/>
              </a:defRPr>
            </a:lvl3pPr>
            <a:lvl4pPr lvl="3"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4pPr>
            <a:lvl5pPr lvl="4"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subtitle - One column and chart">
  <p:cSld name="Text slide with subtitle - One column and chart">
    <p:spTree>
      <p:nvGrpSpPr>
        <p:cNvPr id="187" name="Shape 187"/>
        <p:cNvGrpSpPr/>
        <p:nvPr/>
      </p:nvGrpSpPr>
      <p:grpSpPr>
        <a:xfrm>
          <a:off x="0" y="0"/>
          <a:ext cx="0" cy="0"/>
          <a:chOff x="0" y="0"/>
          <a:chExt cx="0" cy="0"/>
        </a:xfrm>
      </p:grpSpPr>
      <p:sp>
        <p:nvSpPr>
          <p:cNvPr id="188" name="Google Shape;188;p32"/>
          <p:cNvSpPr txBox="1"/>
          <p:nvPr>
            <p:ph idx="1" type="body"/>
          </p:nvPr>
        </p:nvSpPr>
        <p:spPr>
          <a:xfrm>
            <a:off x="304800" y="1828800"/>
            <a:ext cx="3810000" cy="4038600"/>
          </a:xfrm>
          <a:prstGeom prst="rect">
            <a:avLst/>
          </a:prstGeom>
          <a:noFill/>
          <a:ln>
            <a:noFill/>
          </a:ln>
        </p:spPr>
        <p:txBody>
          <a:bodyPr anchorCtr="0" anchor="t" bIns="0" lIns="0" spcFirstLastPara="1" rIns="0" wrap="square" tIns="0">
            <a:noAutofit/>
          </a:bodyPr>
          <a:lstStyle>
            <a:lvl1pPr indent="-355600" lvl="0" marL="457200" marR="0" rtl="0" algn="l">
              <a:spcBef>
                <a:spcPts val="400"/>
              </a:spcBef>
              <a:spcAft>
                <a:spcPts val="0"/>
              </a:spcAft>
              <a:buClr>
                <a:schemeClr val="accent1"/>
              </a:buClr>
              <a:buSzPts val="2000"/>
              <a:buFont typeface="Arial"/>
              <a:buChar char="•"/>
              <a:defRPr b="0" i="0" sz="2000" u="none" cap="none" strike="noStrike">
                <a:solidFill>
                  <a:srgbClr val="7F7F7F"/>
                </a:solidFill>
                <a:latin typeface="Arial"/>
                <a:ea typeface="Arial"/>
                <a:cs typeface="Arial"/>
                <a:sym typeface="Arial"/>
              </a:defRPr>
            </a:lvl1pPr>
            <a:lvl2pPr indent="-342900" lvl="1" marL="914400" marR="0" rtl="0" algn="l">
              <a:spcBef>
                <a:spcPts val="360"/>
              </a:spcBef>
              <a:spcAft>
                <a:spcPts val="0"/>
              </a:spcAft>
              <a:buClr>
                <a:srgbClr val="7F7F7F"/>
              </a:buClr>
              <a:buSzPts val="1800"/>
              <a:buFont typeface="Arial"/>
              <a:buChar char="–"/>
              <a:defRPr b="0" i="0" sz="1800" u="none" cap="none" strike="noStrike">
                <a:solidFill>
                  <a:srgbClr val="7F7F7F"/>
                </a:solidFill>
                <a:latin typeface="Arial"/>
                <a:ea typeface="Arial"/>
                <a:cs typeface="Arial"/>
                <a:sym typeface="Arial"/>
              </a:defRPr>
            </a:lvl2pPr>
            <a:lvl3pPr indent="-330200" lvl="2" marL="13716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3pPr>
            <a:lvl4pPr indent="-317500" lvl="3" marL="1828800" marR="0" rtl="0" algn="l">
              <a:spcBef>
                <a:spcPts val="280"/>
              </a:spcBef>
              <a:spcAft>
                <a:spcPts val="0"/>
              </a:spcAft>
              <a:buClr>
                <a:srgbClr val="7F7F7F"/>
              </a:buClr>
              <a:buSzPts val="1400"/>
              <a:buFont typeface="Arial"/>
              <a:buChar char="–"/>
              <a:defRPr b="0" i="0" sz="1400" u="none" cap="none" strike="noStrike">
                <a:solidFill>
                  <a:srgbClr val="7F7F7F"/>
                </a:solidFill>
                <a:latin typeface="Arial"/>
                <a:ea typeface="Arial"/>
                <a:cs typeface="Arial"/>
                <a:sym typeface="Arial"/>
              </a:defRPr>
            </a:lvl4pPr>
            <a:lvl5pPr indent="-304800" lvl="4" marL="2286000" marR="0" rtl="0" algn="l">
              <a:spcBef>
                <a:spcPts val="240"/>
              </a:spcBef>
              <a:spcAft>
                <a:spcPts val="0"/>
              </a:spcAft>
              <a:buClr>
                <a:srgbClr val="7F7F7F"/>
              </a:buClr>
              <a:buSzPts val="1200"/>
              <a:buFont typeface="Arial"/>
              <a:buChar char="»"/>
              <a:defRPr b="0" i="0" sz="12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89" name="Google Shape;189;p32"/>
          <p:cNvSpPr txBox="1"/>
          <p:nvPr>
            <p:ph type="title"/>
          </p:nvPr>
        </p:nvSpPr>
        <p:spPr>
          <a:xfrm>
            <a:off x="332110" y="381000"/>
            <a:ext cx="7897490" cy="851639"/>
          </a:xfrm>
          <a:prstGeom prst="rect">
            <a:avLst/>
          </a:prstGeom>
          <a:noFill/>
          <a:ln>
            <a:noFill/>
          </a:ln>
        </p:spPr>
        <p:txBody>
          <a:bodyPr anchorCtr="0" anchor="t" bIns="0" lIns="0" spcFirstLastPara="1" rIns="0" wrap="square" tIns="0">
            <a:norm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0" name="Google Shape;190;p32"/>
          <p:cNvSpPr txBox="1"/>
          <p:nvPr>
            <p:ph idx="2" type="body"/>
          </p:nvPr>
        </p:nvSpPr>
        <p:spPr>
          <a:xfrm>
            <a:off x="324338" y="1371600"/>
            <a:ext cx="3790462" cy="381000"/>
          </a:xfrm>
          <a:prstGeom prst="rect">
            <a:avLst/>
          </a:prstGeom>
          <a:noFill/>
          <a:ln>
            <a:noFill/>
          </a:ln>
        </p:spPr>
        <p:txBody>
          <a:bodyPr anchorCtr="0" anchor="t" bIns="0" lIns="0" spcFirstLastPara="1" rIns="0" wrap="square" tIns="0">
            <a:noAutofit/>
          </a:bodyPr>
          <a:lstStyle>
            <a:lvl1pPr indent="-228600" lvl="0" marL="457200" marR="0" rtl="0" algn="l">
              <a:spcBef>
                <a:spcPts val="440"/>
              </a:spcBef>
              <a:spcAft>
                <a:spcPts val="0"/>
              </a:spcAft>
              <a:buClr>
                <a:srgbClr val="90BE43"/>
              </a:buClr>
              <a:buSzPts val="2200"/>
              <a:buFont typeface="Arial"/>
              <a:buNone/>
              <a:defRPr b="0" i="0" sz="2200" u="none" cap="none" strike="noStrike">
                <a:solidFill>
                  <a:srgbClr val="90BE43"/>
                </a:solidFill>
                <a:latin typeface="Arial"/>
                <a:ea typeface="Arial"/>
                <a:cs typeface="Arial"/>
                <a:sym typeface="Arial"/>
              </a:defRPr>
            </a:lvl1pPr>
            <a:lvl2pPr indent="-381000" lvl="1" marL="914400" marR="0" rtl="0" algn="l">
              <a:spcBef>
                <a:spcPts val="480"/>
              </a:spcBef>
              <a:spcAft>
                <a:spcPts val="0"/>
              </a:spcAft>
              <a:buClr>
                <a:srgbClr val="7F7F7F"/>
              </a:buClr>
              <a:buSzPts val="2400"/>
              <a:buFont typeface="Arial"/>
              <a:buChar char="–"/>
              <a:defRPr b="0" i="0" sz="2400" u="none" cap="none" strike="noStrike">
                <a:solidFill>
                  <a:srgbClr val="7F7F7F"/>
                </a:solidFill>
                <a:latin typeface="Arial"/>
                <a:ea typeface="Arial"/>
                <a:cs typeface="Arial"/>
                <a:sym typeface="Arial"/>
              </a:defRPr>
            </a:lvl2pPr>
            <a:lvl3pPr indent="-355600" lvl="2" marL="1371600" marR="0" rtl="0" algn="l">
              <a:spcBef>
                <a:spcPts val="400"/>
              </a:spcBef>
              <a:spcAft>
                <a:spcPts val="0"/>
              </a:spcAft>
              <a:buClr>
                <a:srgbClr val="7F7F7F"/>
              </a:buClr>
              <a:buSzPts val="2000"/>
              <a:buFont typeface="Arial"/>
              <a:buChar char="•"/>
              <a:defRPr b="0" i="0" sz="2000" u="none" cap="none" strike="noStrike">
                <a:solidFill>
                  <a:srgbClr val="7F7F7F"/>
                </a:solidFill>
                <a:latin typeface="Arial"/>
                <a:ea typeface="Arial"/>
                <a:cs typeface="Arial"/>
                <a:sym typeface="Arial"/>
              </a:defRPr>
            </a:lvl3pPr>
            <a:lvl4pPr indent="-330200" lvl="3" marL="18288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4pPr>
            <a:lvl5pPr indent="-330200" lvl="4" marL="22860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91" name="Google Shape;191;p32"/>
          <p:cNvSpPr/>
          <p:nvPr>
            <p:ph idx="3" type="chart"/>
          </p:nvPr>
        </p:nvSpPr>
        <p:spPr>
          <a:xfrm>
            <a:off x="4343400" y="1371600"/>
            <a:ext cx="3733800" cy="4495800"/>
          </a:xfrm>
          <a:prstGeom prst="rect">
            <a:avLst/>
          </a:prstGeom>
          <a:noFill/>
          <a:ln>
            <a:noFill/>
          </a:ln>
        </p:spPr>
        <p:txBody>
          <a:bodyPr anchorCtr="0" anchor="t" bIns="45700" lIns="91425" spcFirstLastPara="1" rIns="91425" wrap="square" tIns="45700">
            <a:noAutofit/>
          </a:bodyPr>
          <a:lstStyle>
            <a:lvl1pPr lvl="0" marR="0" rtl="0" algn="l">
              <a:spcBef>
                <a:spcPts val="320"/>
              </a:spcBef>
              <a:spcAft>
                <a:spcPts val="0"/>
              </a:spcAft>
              <a:buClr>
                <a:srgbClr val="7F7F7F"/>
              </a:buClr>
              <a:buSzPts val="1600"/>
              <a:buFont typeface="Arial"/>
              <a:buNone/>
              <a:defRPr b="0" i="0" sz="1600" u="none" cap="none" strike="noStrike">
                <a:solidFill>
                  <a:srgbClr val="7F7F7F"/>
                </a:solidFill>
                <a:latin typeface="Arial"/>
                <a:ea typeface="Arial"/>
                <a:cs typeface="Arial"/>
                <a:sym typeface="Arial"/>
              </a:defRPr>
            </a:lvl1pPr>
            <a:lvl2pPr lvl="1" marR="0" rtl="0" algn="l">
              <a:spcBef>
                <a:spcPts val="480"/>
              </a:spcBef>
              <a:spcAft>
                <a:spcPts val="0"/>
              </a:spcAft>
              <a:buClr>
                <a:srgbClr val="7F7F7F"/>
              </a:buClr>
              <a:buSzPts val="2400"/>
              <a:buFont typeface="Arial"/>
              <a:buChar char="–"/>
              <a:defRPr b="0" i="0" sz="2400" u="none" cap="none" strike="noStrike">
                <a:solidFill>
                  <a:srgbClr val="7F7F7F"/>
                </a:solidFill>
                <a:latin typeface="Arial"/>
                <a:ea typeface="Arial"/>
                <a:cs typeface="Arial"/>
                <a:sym typeface="Arial"/>
              </a:defRPr>
            </a:lvl2pPr>
            <a:lvl3pPr lvl="2" marR="0" rtl="0" algn="l">
              <a:spcBef>
                <a:spcPts val="400"/>
              </a:spcBef>
              <a:spcAft>
                <a:spcPts val="0"/>
              </a:spcAft>
              <a:buClr>
                <a:srgbClr val="7F7F7F"/>
              </a:buClr>
              <a:buSzPts val="2000"/>
              <a:buFont typeface="Arial"/>
              <a:buChar char="•"/>
              <a:defRPr b="0" i="0" sz="2000" u="none" cap="none" strike="noStrike">
                <a:solidFill>
                  <a:srgbClr val="7F7F7F"/>
                </a:solidFill>
                <a:latin typeface="Arial"/>
                <a:ea typeface="Arial"/>
                <a:cs typeface="Arial"/>
                <a:sym typeface="Arial"/>
              </a:defRPr>
            </a:lvl3pPr>
            <a:lvl4pPr lvl="3"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4pPr>
            <a:lvl5pPr lvl="4"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92" name="Google Shape;192;p32"/>
          <p:cNvSpPr txBox="1"/>
          <p:nvPr>
            <p:ph idx="12" type="sldNum"/>
          </p:nvPr>
        </p:nvSpPr>
        <p:spPr>
          <a:xfrm>
            <a:off x="7918513" y="6479545"/>
            <a:ext cx="77457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defRPr>
            </a:lvl1pPr>
            <a:lvl2pPr indent="0" lvl="1" marL="0" algn="r">
              <a:spcBef>
                <a:spcPts val="0"/>
              </a:spcBef>
              <a:spcAft>
                <a:spcPts val="0"/>
              </a:spcAft>
              <a:buNone/>
              <a:defRPr>
                <a:solidFill>
                  <a:srgbClr val="FFFFFF"/>
                </a:solidFill>
              </a:defRPr>
            </a:lvl2pPr>
            <a:lvl3pPr indent="0" lvl="2" marL="0" algn="r">
              <a:spcBef>
                <a:spcPts val="0"/>
              </a:spcBef>
              <a:spcAft>
                <a:spcPts val="0"/>
              </a:spcAft>
              <a:buNone/>
              <a:defRPr>
                <a:solidFill>
                  <a:srgbClr val="FFFFFF"/>
                </a:solidFill>
              </a:defRPr>
            </a:lvl3pPr>
            <a:lvl4pPr indent="0" lvl="3" marL="0" algn="r">
              <a:spcBef>
                <a:spcPts val="0"/>
              </a:spcBef>
              <a:spcAft>
                <a:spcPts val="0"/>
              </a:spcAft>
              <a:buNone/>
              <a:defRPr>
                <a:solidFill>
                  <a:srgbClr val="FFFFFF"/>
                </a:solidFill>
              </a:defRPr>
            </a:lvl4pPr>
            <a:lvl5pPr indent="0" lvl="4" marL="0" algn="r">
              <a:spcBef>
                <a:spcPts val="0"/>
              </a:spcBef>
              <a:spcAft>
                <a:spcPts val="0"/>
              </a:spcAft>
              <a:buNone/>
              <a:defRPr>
                <a:solidFill>
                  <a:srgbClr val="FFFFFF"/>
                </a:solidFill>
              </a:defRPr>
            </a:lvl5pPr>
            <a:lvl6pPr indent="0" lvl="5" marL="0" algn="r">
              <a:spcBef>
                <a:spcPts val="0"/>
              </a:spcBef>
              <a:spcAft>
                <a:spcPts val="0"/>
              </a:spcAft>
              <a:buNone/>
              <a:defRPr>
                <a:solidFill>
                  <a:srgbClr val="FFFFFF"/>
                </a:solidFill>
              </a:defRPr>
            </a:lvl6pPr>
            <a:lvl7pPr indent="0" lvl="6" marL="0" algn="r">
              <a:spcBef>
                <a:spcPts val="0"/>
              </a:spcBef>
              <a:spcAft>
                <a:spcPts val="0"/>
              </a:spcAft>
              <a:buNone/>
              <a:defRPr>
                <a:solidFill>
                  <a:srgbClr val="FFFFFF"/>
                </a:solidFill>
              </a:defRPr>
            </a:lvl7pPr>
            <a:lvl8pPr indent="0" lvl="7" marL="0" algn="r">
              <a:spcBef>
                <a:spcPts val="0"/>
              </a:spcBef>
              <a:spcAft>
                <a:spcPts val="0"/>
              </a:spcAft>
              <a:buNone/>
              <a:defRPr>
                <a:solidFill>
                  <a:srgbClr val="FFFFFF"/>
                </a:solidFill>
              </a:defRPr>
            </a:lvl8pPr>
            <a:lvl9pPr indent="0" lvl="8" marL="0" algn="r">
              <a:spcBef>
                <a:spcPts val="0"/>
              </a:spcBef>
              <a:spcAft>
                <a:spcPts val="0"/>
              </a:spcAft>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WA Thank You Slide">
  <p:cSld name="LWA Thank You Slide">
    <p:spTree>
      <p:nvGrpSpPr>
        <p:cNvPr id="193" name="Shape 193"/>
        <p:cNvGrpSpPr/>
        <p:nvPr/>
      </p:nvGrpSpPr>
      <p:grpSpPr>
        <a:xfrm>
          <a:off x="0" y="0"/>
          <a:ext cx="0" cy="0"/>
          <a:chOff x="0" y="0"/>
          <a:chExt cx="0" cy="0"/>
        </a:xfrm>
      </p:grpSpPr>
      <p:sp>
        <p:nvSpPr>
          <p:cNvPr id="194" name="Google Shape;194;p33"/>
          <p:cNvSpPr txBox="1"/>
          <p:nvPr>
            <p:ph type="ctrTitle"/>
          </p:nvPr>
        </p:nvSpPr>
        <p:spPr>
          <a:xfrm>
            <a:off x="581688" y="1143001"/>
            <a:ext cx="4648200" cy="381000"/>
          </a:xfrm>
          <a:prstGeom prst="rect">
            <a:avLst/>
          </a:prstGeom>
          <a:noFill/>
          <a:ln>
            <a:noFill/>
          </a:ln>
        </p:spPr>
        <p:txBody>
          <a:bodyPr anchorCtr="0" anchor="t" bIns="0" lIns="0" spcFirstLastPara="1" rIns="0" wrap="square" tIns="0">
            <a:normAutofit/>
          </a:bodyPr>
          <a:lstStyle>
            <a:lvl1pPr lvl="0" algn="l">
              <a:spcBef>
                <a:spcPts val="0"/>
              </a:spcBef>
              <a:spcAft>
                <a:spcPts val="0"/>
              </a:spcAft>
              <a:buSzPts val="1400"/>
              <a:buNone/>
              <a:defRPr b="1" sz="1800">
                <a:solidFill>
                  <a:schemeClr val="accent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P Divider Slide">
  <p:cSld name="CP Divider Slide">
    <p:bg>
      <p:bgPr>
        <a:blipFill>
          <a:blip r:embed="rId2">
            <a:alphaModFix/>
          </a:blip>
          <a:stretch>
            <a:fillRect/>
          </a:stretch>
        </a:blipFill>
      </p:bgPr>
    </p:bg>
    <p:spTree>
      <p:nvGrpSpPr>
        <p:cNvPr id="195" name="Shape 195"/>
        <p:cNvGrpSpPr/>
        <p:nvPr/>
      </p:nvGrpSpPr>
      <p:grpSpPr>
        <a:xfrm>
          <a:off x="0" y="0"/>
          <a:ext cx="0" cy="0"/>
          <a:chOff x="0" y="0"/>
          <a:chExt cx="0" cy="0"/>
        </a:xfrm>
      </p:grpSpPr>
      <p:sp>
        <p:nvSpPr>
          <p:cNvPr id="196" name="Google Shape;196;p34"/>
          <p:cNvSpPr txBox="1"/>
          <p:nvPr>
            <p:ph type="title"/>
          </p:nvPr>
        </p:nvSpPr>
        <p:spPr>
          <a:xfrm>
            <a:off x="685800" y="2819400"/>
            <a:ext cx="5562600" cy="609600"/>
          </a:xfrm>
          <a:prstGeom prst="rect">
            <a:avLst/>
          </a:prstGeom>
          <a:noFill/>
          <a:ln>
            <a:noFill/>
          </a:ln>
        </p:spPr>
        <p:txBody>
          <a:bodyPr anchorCtr="0" anchor="t" bIns="0" lIns="0" spcFirstLastPara="1" rIns="0" wrap="square" tIns="0">
            <a:normAutofit/>
          </a:bodyPr>
          <a:lstStyle>
            <a:lvl1pPr lvl="0" algn="l">
              <a:spcBef>
                <a:spcPts val="0"/>
              </a:spcBef>
              <a:spcAft>
                <a:spcPts val="0"/>
              </a:spcAft>
              <a:buSzPts val="1400"/>
              <a:buNone/>
              <a:defRPr b="0" i="0" sz="2200">
                <a:solidFill>
                  <a:schemeClr val="lt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P Cover Slide">
  <p:cSld name="CP Cover Slide">
    <p:spTree>
      <p:nvGrpSpPr>
        <p:cNvPr id="197" name="Shape 197"/>
        <p:cNvGrpSpPr/>
        <p:nvPr/>
      </p:nvGrpSpPr>
      <p:grpSpPr>
        <a:xfrm>
          <a:off x="0" y="0"/>
          <a:ext cx="0" cy="0"/>
          <a:chOff x="0" y="0"/>
          <a:chExt cx="0" cy="0"/>
        </a:xfrm>
      </p:grpSpPr>
      <p:sp>
        <p:nvSpPr>
          <p:cNvPr id="198" name="Google Shape;198;p35"/>
          <p:cNvSpPr txBox="1"/>
          <p:nvPr>
            <p:ph type="title"/>
          </p:nvPr>
        </p:nvSpPr>
        <p:spPr>
          <a:xfrm>
            <a:off x="576354" y="4506038"/>
            <a:ext cx="6434045" cy="446962"/>
          </a:xfrm>
          <a:prstGeom prst="rect">
            <a:avLst/>
          </a:prstGeom>
          <a:noFill/>
          <a:ln>
            <a:noFill/>
          </a:ln>
        </p:spPr>
        <p:txBody>
          <a:bodyPr anchorCtr="0" anchor="t" bIns="0" lIns="0" spcFirstLastPara="1" rIns="0" wrap="square" tIns="0">
            <a:normAutofit/>
          </a:bodyPr>
          <a:lstStyle>
            <a:lvl1pPr lvl="0" algn="l">
              <a:spcBef>
                <a:spcPts val="0"/>
              </a:spcBef>
              <a:spcAft>
                <a:spcPts val="0"/>
              </a:spcAft>
              <a:buSzPts val="1400"/>
              <a:buNone/>
              <a:defRPr b="1" i="0" sz="2200">
                <a:solidFill>
                  <a:schemeClr val="accent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9" name="Google Shape;199;p35"/>
          <p:cNvSpPr txBox="1"/>
          <p:nvPr>
            <p:ph idx="1" type="body"/>
          </p:nvPr>
        </p:nvSpPr>
        <p:spPr>
          <a:xfrm>
            <a:off x="570420" y="4910045"/>
            <a:ext cx="3200400" cy="271555"/>
          </a:xfrm>
          <a:prstGeom prst="rect">
            <a:avLst/>
          </a:prstGeom>
          <a:noFill/>
          <a:ln>
            <a:noFill/>
          </a:ln>
        </p:spPr>
        <p:txBody>
          <a:bodyPr anchorCtr="0" anchor="t" bIns="0" lIns="0" spcFirstLastPara="1" rIns="0" wrap="square" tIns="0">
            <a:noAutofit/>
          </a:bodyPr>
          <a:lstStyle>
            <a:lvl1pPr indent="-317500" lvl="0" marL="457200" marR="0" rtl="0" algn="l">
              <a:spcBef>
                <a:spcPts val="280"/>
              </a:spcBef>
              <a:spcAft>
                <a:spcPts val="0"/>
              </a:spcAft>
              <a:buClr>
                <a:schemeClr val="accent2"/>
              </a:buClr>
              <a:buSzPts val="1400"/>
              <a:buFont typeface="Arial"/>
              <a:buChar char="•"/>
              <a:defRPr b="0" i="0" sz="1400" u="none" cap="none" strike="noStrike">
                <a:solidFill>
                  <a:schemeClr val="accent2"/>
                </a:solidFill>
                <a:latin typeface="Arial"/>
                <a:ea typeface="Arial"/>
                <a:cs typeface="Arial"/>
                <a:sym typeface="Arial"/>
              </a:defRPr>
            </a:lvl1pPr>
            <a:lvl2pPr indent="-381000" lvl="1" marL="914400" marR="0" rtl="0" algn="l">
              <a:spcBef>
                <a:spcPts val="480"/>
              </a:spcBef>
              <a:spcAft>
                <a:spcPts val="0"/>
              </a:spcAft>
              <a:buClr>
                <a:srgbClr val="7F7F7F"/>
              </a:buClr>
              <a:buSzPts val="2400"/>
              <a:buFont typeface="Arial"/>
              <a:buChar char="–"/>
              <a:defRPr b="0" i="0" sz="2400" u="none" cap="none" strike="noStrike">
                <a:solidFill>
                  <a:srgbClr val="7F7F7F"/>
                </a:solidFill>
                <a:latin typeface="Arial"/>
                <a:ea typeface="Arial"/>
                <a:cs typeface="Arial"/>
                <a:sym typeface="Arial"/>
              </a:defRPr>
            </a:lvl2pPr>
            <a:lvl3pPr indent="-355600" lvl="2" marL="1371600" marR="0" rtl="0" algn="l">
              <a:spcBef>
                <a:spcPts val="400"/>
              </a:spcBef>
              <a:spcAft>
                <a:spcPts val="0"/>
              </a:spcAft>
              <a:buClr>
                <a:srgbClr val="7F7F7F"/>
              </a:buClr>
              <a:buSzPts val="2000"/>
              <a:buFont typeface="Arial"/>
              <a:buChar char="•"/>
              <a:defRPr b="0" i="0" sz="2000" u="none" cap="none" strike="noStrike">
                <a:solidFill>
                  <a:srgbClr val="7F7F7F"/>
                </a:solidFill>
                <a:latin typeface="Arial"/>
                <a:ea typeface="Arial"/>
                <a:cs typeface="Arial"/>
                <a:sym typeface="Arial"/>
              </a:defRPr>
            </a:lvl3pPr>
            <a:lvl4pPr indent="-330200" lvl="3" marL="18288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4pPr>
            <a:lvl5pPr indent="-330200" lvl="4" marL="22860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subtitle - Two Columns Column">
  <p:cSld name="Text slide with subtitle - Two Columns Column">
    <p:spTree>
      <p:nvGrpSpPr>
        <p:cNvPr id="29" name="Shape 29"/>
        <p:cNvGrpSpPr/>
        <p:nvPr/>
      </p:nvGrpSpPr>
      <p:grpSpPr>
        <a:xfrm>
          <a:off x="0" y="0"/>
          <a:ext cx="0" cy="0"/>
          <a:chOff x="0" y="0"/>
          <a:chExt cx="0" cy="0"/>
        </a:xfrm>
      </p:grpSpPr>
      <p:sp>
        <p:nvSpPr>
          <p:cNvPr id="30" name="Google Shape;30;p4"/>
          <p:cNvSpPr txBox="1"/>
          <p:nvPr>
            <p:ph idx="1" type="body"/>
          </p:nvPr>
        </p:nvSpPr>
        <p:spPr>
          <a:xfrm>
            <a:off x="425290" y="1447800"/>
            <a:ext cx="3994310" cy="4724400"/>
          </a:xfrm>
          <a:prstGeom prst="rect">
            <a:avLst/>
          </a:prstGeom>
          <a:noFill/>
          <a:ln>
            <a:noFill/>
          </a:ln>
        </p:spPr>
        <p:txBody>
          <a:bodyPr anchorCtr="0" anchor="t" bIns="0" lIns="0" spcFirstLastPara="1" rIns="0" wrap="square" tIns="0">
            <a:noAutofit/>
          </a:bodyPr>
          <a:lstStyle>
            <a:lvl1pPr indent="-342900" lvl="0" marL="457200" marR="0" rtl="0" algn="l">
              <a:spcBef>
                <a:spcPts val="360"/>
              </a:spcBef>
              <a:spcAft>
                <a:spcPts val="0"/>
              </a:spcAft>
              <a:buClr>
                <a:schemeClr val="accent1"/>
              </a:buClr>
              <a:buSzPts val="1800"/>
              <a:buFont typeface="Arial"/>
              <a:buChar char="•"/>
              <a:defRPr b="0" i="0" sz="1800" u="none" cap="none" strike="noStrike">
                <a:solidFill>
                  <a:srgbClr val="7F7F7F"/>
                </a:solidFill>
                <a:latin typeface="Arial"/>
                <a:ea typeface="Arial"/>
                <a:cs typeface="Arial"/>
                <a:sym typeface="Arial"/>
              </a:defRPr>
            </a:lvl1pPr>
            <a:lvl2pPr indent="-330200" lvl="1" marL="9144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2pPr>
            <a:lvl3pPr indent="-317500" lvl="2" marL="1371600" marR="0" rtl="0" algn="l">
              <a:spcBef>
                <a:spcPts val="280"/>
              </a:spcBef>
              <a:spcAft>
                <a:spcPts val="0"/>
              </a:spcAft>
              <a:buClr>
                <a:srgbClr val="7F7F7F"/>
              </a:buClr>
              <a:buSzPts val="1400"/>
              <a:buFont typeface="Arial"/>
              <a:buChar char="•"/>
              <a:defRPr b="0" i="0" sz="1400" u="none" cap="none" strike="noStrike">
                <a:solidFill>
                  <a:srgbClr val="7F7F7F"/>
                </a:solidFill>
                <a:latin typeface="Arial"/>
                <a:ea typeface="Arial"/>
                <a:cs typeface="Arial"/>
                <a:sym typeface="Arial"/>
              </a:defRPr>
            </a:lvl3pPr>
            <a:lvl4pPr indent="-304800" lvl="3" marL="1828800" marR="0" rtl="0" algn="l">
              <a:spcBef>
                <a:spcPts val="240"/>
              </a:spcBef>
              <a:spcAft>
                <a:spcPts val="0"/>
              </a:spcAft>
              <a:buClr>
                <a:srgbClr val="7F7F7F"/>
              </a:buClr>
              <a:buSzPts val="1200"/>
              <a:buFont typeface="Arial"/>
              <a:buChar char="–"/>
              <a:defRPr b="0" i="0" sz="1200" u="none" cap="none" strike="noStrike">
                <a:solidFill>
                  <a:srgbClr val="7F7F7F"/>
                </a:solidFill>
                <a:latin typeface="Arial"/>
                <a:ea typeface="Arial"/>
                <a:cs typeface="Arial"/>
                <a:sym typeface="Arial"/>
              </a:defRPr>
            </a:lvl4pPr>
            <a:lvl5pPr indent="-292100" lvl="4" marL="2286000" marR="0" rtl="0" algn="l">
              <a:spcBef>
                <a:spcPts val="200"/>
              </a:spcBef>
              <a:spcAft>
                <a:spcPts val="0"/>
              </a:spcAft>
              <a:buClr>
                <a:srgbClr val="7F7F7F"/>
              </a:buClr>
              <a:buSzPts val="1000"/>
              <a:buFont typeface="Arial"/>
              <a:buChar char="»"/>
              <a:defRPr b="0" i="0" sz="10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1" name="Google Shape;31;p4"/>
          <p:cNvSpPr txBox="1"/>
          <p:nvPr>
            <p:ph type="title"/>
          </p:nvPr>
        </p:nvSpPr>
        <p:spPr>
          <a:xfrm>
            <a:off x="414308" y="386323"/>
            <a:ext cx="8501092" cy="375677"/>
          </a:xfrm>
          <a:prstGeom prst="rect">
            <a:avLst/>
          </a:prstGeom>
          <a:noFill/>
          <a:ln>
            <a:noFill/>
          </a:ln>
        </p:spPr>
        <p:txBody>
          <a:bodyPr anchorCtr="0" anchor="t" bIns="0" lIns="0" spcFirstLastPara="1" rIns="0" wrap="square" tIns="0">
            <a:normAutofit/>
          </a:bodyPr>
          <a:lstStyle>
            <a:lvl1pPr lvl="0" algn="l">
              <a:spcBef>
                <a:spcPts val="0"/>
              </a:spcBef>
              <a:spcAft>
                <a:spcPts val="0"/>
              </a:spcAft>
              <a:buSzPts val="1400"/>
              <a:buNone/>
              <a:defRPr b="1" sz="2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2" name="Google Shape;32;p4"/>
          <p:cNvSpPr txBox="1"/>
          <p:nvPr>
            <p:ph idx="2" type="body"/>
          </p:nvPr>
        </p:nvSpPr>
        <p:spPr>
          <a:xfrm>
            <a:off x="418908" y="717326"/>
            <a:ext cx="7848600" cy="381000"/>
          </a:xfrm>
          <a:prstGeom prst="rect">
            <a:avLst/>
          </a:prstGeom>
          <a:noFill/>
          <a:ln>
            <a:noFill/>
          </a:ln>
        </p:spPr>
        <p:txBody>
          <a:bodyPr anchorCtr="0" anchor="t" bIns="0" lIns="0" spcFirstLastPara="1" rIns="0" wrap="square" tIns="0">
            <a:noAutofit/>
          </a:bodyPr>
          <a:lstStyle>
            <a:lvl1pPr indent="-228600" lvl="0" marL="457200" marR="0" rtl="0" algn="l">
              <a:spcBef>
                <a:spcPts val="280"/>
              </a:spcBef>
              <a:spcAft>
                <a:spcPts val="0"/>
              </a:spcAft>
              <a:buClr>
                <a:schemeClr val="accent2"/>
              </a:buClr>
              <a:buSzPts val="1400"/>
              <a:buFont typeface="Arial"/>
              <a:buNone/>
              <a:defRPr b="0" i="0" sz="1400" u="none" cap="none" strike="noStrike">
                <a:solidFill>
                  <a:schemeClr val="accent2"/>
                </a:solidFill>
                <a:latin typeface="Arial"/>
                <a:ea typeface="Arial"/>
                <a:cs typeface="Arial"/>
                <a:sym typeface="Arial"/>
              </a:defRPr>
            </a:lvl1pPr>
            <a:lvl2pPr indent="-381000" lvl="1" marL="914400" marR="0" rtl="0" algn="l">
              <a:spcBef>
                <a:spcPts val="480"/>
              </a:spcBef>
              <a:spcAft>
                <a:spcPts val="0"/>
              </a:spcAft>
              <a:buClr>
                <a:srgbClr val="7F7F7F"/>
              </a:buClr>
              <a:buSzPts val="2400"/>
              <a:buFont typeface="Arial"/>
              <a:buChar char="–"/>
              <a:defRPr b="0" i="0" sz="2400" u="none" cap="none" strike="noStrike">
                <a:solidFill>
                  <a:srgbClr val="7F7F7F"/>
                </a:solidFill>
                <a:latin typeface="Arial"/>
                <a:ea typeface="Arial"/>
                <a:cs typeface="Arial"/>
                <a:sym typeface="Arial"/>
              </a:defRPr>
            </a:lvl2pPr>
            <a:lvl3pPr indent="-355600" lvl="2" marL="1371600" marR="0" rtl="0" algn="l">
              <a:spcBef>
                <a:spcPts val="400"/>
              </a:spcBef>
              <a:spcAft>
                <a:spcPts val="0"/>
              </a:spcAft>
              <a:buClr>
                <a:srgbClr val="7F7F7F"/>
              </a:buClr>
              <a:buSzPts val="2000"/>
              <a:buFont typeface="Arial"/>
              <a:buChar char="•"/>
              <a:defRPr b="0" i="0" sz="2000" u="none" cap="none" strike="noStrike">
                <a:solidFill>
                  <a:srgbClr val="7F7F7F"/>
                </a:solidFill>
                <a:latin typeface="Arial"/>
                <a:ea typeface="Arial"/>
                <a:cs typeface="Arial"/>
                <a:sym typeface="Arial"/>
              </a:defRPr>
            </a:lvl3pPr>
            <a:lvl4pPr indent="-330200" lvl="3" marL="18288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4pPr>
            <a:lvl5pPr indent="-330200" lvl="4" marL="22860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33" name="Google Shape;33;p4"/>
          <p:cNvCxnSpPr/>
          <p:nvPr/>
        </p:nvCxnSpPr>
        <p:spPr>
          <a:xfrm>
            <a:off x="393380" y="7924800"/>
            <a:ext cx="8369620" cy="0"/>
          </a:xfrm>
          <a:prstGeom prst="straightConnector1">
            <a:avLst/>
          </a:prstGeom>
          <a:noFill/>
          <a:ln cap="flat" cmpd="sng" w="12700">
            <a:solidFill>
              <a:schemeClr val="accent1"/>
            </a:solidFill>
            <a:prstDash val="solid"/>
            <a:round/>
            <a:headEnd len="sm" w="sm" type="none"/>
            <a:tailEnd len="sm" w="sm" type="none"/>
          </a:ln>
        </p:spPr>
      </p:cxnSp>
      <p:sp>
        <p:nvSpPr>
          <p:cNvPr id="34" name="Google Shape;34;p4"/>
          <p:cNvSpPr txBox="1"/>
          <p:nvPr>
            <p:ph idx="12" type="sldNum"/>
          </p:nvPr>
        </p:nvSpPr>
        <p:spPr>
          <a:xfrm>
            <a:off x="7918513" y="6479545"/>
            <a:ext cx="77457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GB"/>
              <a:t>‹#›</a:t>
            </a:fld>
            <a:endParaRPr/>
          </a:p>
        </p:txBody>
      </p:sp>
      <p:cxnSp>
        <p:nvCxnSpPr>
          <p:cNvPr id="35" name="Google Shape;35;p4"/>
          <p:cNvCxnSpPr/>
          <p:nvPr/>
        </p:nvCxnSpPr>
        <p:spPr>
          <a:xfrm>
            <a:off x="406904" y="1180722"/>
            <a:ext cx="8341200" cy="0"/>
          </a:xfrm>
          <a:prstGeom prst="straightConnector1">
            <a:avLst/>
          </a:prstGeom>
          <a:noFill/>
          <a:ln cap="flat" cmpd="sng" w="12700">
            <a:solidFill>
              <a:schemeClr val="accent1"/>
            </a:solidFill>
            <a:prstDash val="solid"/>
            <a:round/>
            <a:headEnd len="sm" w="sm" type="none"/>
            <a:tailEnd len="sm" w="sm" type="none"/>
          </a:ln>
        </p:spPr>
      </p:cxnSp>
      <p:sp>
        <p:nvSpPr>
          <p:cNvPr id="36" name="Google Shape;36;p4"/>
          <p:cNvSpPr/>
          <p:nvPr/>
        </p:nvSpPr>
        <p:spPr>
          <a:xfrm>
            <a:off x="9525" y="450850"/>
            <a:ext cx="5760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 name="Google Shape;37;p4"/>
          <p:cNvSpPr/>
          <p:nvPr/>
        </p:nvSpPr>
        <p:spPr>
          <a:xfrm>
            <a:off x="9076875" y="450850"/>
            <a:ext cx="5760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 name="Google Shape;38;p4"/>
          <p:cNvSpPr txBox="1"/>
          <p:nvPr>
            <p:ph idx="3" type="body"/>
          </p:nvPr>
        </p:nvSpPr>
        <p:spPr>
          <a:xfrm>
            <a:off x="4724400" y="1447800"/>
            <a:ext cx="3994310" cy="4724400"/>
          </a:xfrm>
          <a:prstGeom prst="rect">
            <a:avLst/>
          </a:prstGeom>
          <a:noFill/>
          <a:ln>
            <a:noFill/>
          </a:ln>
        </p:spPr>
        <p:txBody>
          <a:bodyPr anchorCtr="0" anchor="t" bIns="0" lIns="0" spcFirstLastPara="1" rIns="0" wrap="square" tIns="0">
            <a:noAutofit/>
          </a:bodyPr>
          <a:lstStyle>
            <a:lvl1pPr indent="-342900" lvl="0" marL="457200" marR="0" rtl="0" algn="l">
              <a:spcBef>
                <a:spcPts val="360"/>
              </a:spcBef>
              <a:spcAft>
                <a:spcPts val="0"/>
              </a:spcAft>
              <a:buClr>
                <a:schemeClr val="accent1"/>
              </a:buClr>
              <a:buSzPts val="1800"/>
              <a:buFont typeface="Arial"/>
              <a:buChar char="•"/>
              <a:defRPr b="0" i="0" sz="1800" u="none" cap="none" strike="noStrike">
                <a:solidFill>
                  <a:srgbClr val="7F7F7F"/>
                </a:solidFill>
                <a:latin typeface="Arial"/>
                <a:ea typeface="Arial"/>
                <a:cs typeface="Arial"/>
                <a:sym typeface="Arial"/>
              </a:defRPr>
            </a:lvl1pPr>
            <a:lvl2pPr indent="-330200" lvl="1" marL="9144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2pPr>
            <a:lvl3pPr indent="-317500" lvl="2" marL="1371600" marR="0" rtl="0" algn="l">
              <a:spcBef>
                <a:spcPts val="280"/>
              </a:spcBef>
              <a:spcAft>
                <a:spcPts val="0"/>
              </a:spcAft>
              <a:buClr>
                <a:srgbClr val="7F7F7F"/>
              </a:buClr>
              <a:buSzPts val="1400"/>
              <a:buFont typeface="Arial"/>
              <a:buChar char="•"/>
              <a:defRPr b="0" i="0" sz="1400" u="none" cap="none" strike="noStrike">
                <a:solidFill>
                  <a:srgbClr val="7F7F7F"/>
                </a:solidFill>
                <a:latin typeface="Arial"/>
                <a:ea typeface="Arial"/>
                <a:cs typeface="Arial"/>
                <a:sym typeface="Arial"/>
              </a:defRPr>
            </a:lvl3pPr>
            <a:lvl4pPr indent="-304800" lvl="3" marL="1828800" marR="0" rtl="0" algn="l">
              <a:spcBef>
                <a:spcPts val="240"/>
              </a:spcBef>
              <a:spcAft>
                <a:spcPts val="0"/>
              </a:spcAft>
              <a:buClr>
                <a:srgbClr val="7F7F7F"/>
              </a:buClr>
              <a:buSzPts val="1200"/>
              <a:buFont typeface="Arial"/>
              <a:buChar char="–"/>
              <a:defRPr b="0" i="0" sz="1200" u="none" cap="none" strike="noStrike">
                <a:solidFill>
                  <a:srgbClr val="7F7F7F"/>
                </a:solidFill>
                <a:latin typeface="Arial"/>
                <a:ea typeface="Arial"/>
                <a:cs typeface="Arial"/>
                <a:sym typeface="Arial"/>
              </a:defRPr>
            </a:lvl4pPr>
            <a:lvl5pPr indent="-292100" lvl="4" marL="2286000" marR="0" rtl="0" algn="l">
              <a:spcBef>
                <a:spcPts val="200"/>
              </a:spcBef>
              <a:spcAft>
                <a:spcPts val="0"/>
              </a:spcAft>
              <a:buClr>
                <a:srgbClr val="7F7F7F"/>
              </a:buClr>
              <a:buSzPts val="1000"/>
              <a:buFont typeface="Arial"/>
              <a:buChar char="»"/>
              <a:defRPr b="0" i="0" sz="10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P Cover Slide">
  <p:cSld name="CP Cover Slide">
    <p:spTree>
      <p:nvGrpSpPr>
        <p:cNvPr id="203" name="Shape 203"/>
        <p:cNvGrpSpPr/>
        <p:nvPr/>
      </p:nvGrpSpPr>
      <p:grpSpPr>
        <a:xfrm>
          <a:off x="0" y="0"/>
          <a:ext cx="0" cy="0"/>
          <a:chOff x="0" y="0"/>
          <a:chExt cx="0" cy="0"/>
        </a:xfrm>
      </p:grpSpPr>
      <p:sp>
        <p:nvSpPr>
          <p:cNvPr id="204" name="Google Shape;204;p37"/>
          <p:cNvSpPr txBox="1"/>
          <p:nvPr>
            <p:ph type="title"/>
          </p:nvPr>
        </p:nvSpPr>
        <p:spPr>
          <a:xfrm>
            <a:off x="576354" y="4506038"/>
            <a:ext cx="6434045" cy="446962"/>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chemeClr val="accent2"/>
              </a:buClr>
              <a:buSzPts val="2200"/>
              <a:buFont typeface="Arial"/>
              <a:buNone/>
              <a:defRPr b="1" i="0" sz="2200" u="none" cap="none" strike="noStrike">
                <a:solidFill>
                  <a:schemeClr val="accen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5" name="Google Shape;205;p37"/>
          <p:cNvSpPr txBox="1"/>
          <p:nvPr>
            <p:ph idx="1" type="body"/>
          </p:nvPr>
        </p:nvSpPr>
        <p:spPr>
          <a:xfrm>
            <a:off x="570420" y="4910045"/>
            <a:ext cx="3200400" cy="271555"/>
          </a:xfrm>
          <a:prstGeom prst="rect">
            <a:avLst/>
          </a:prstGeom>
          <a:noFill/>
          <a:ln>
            <a:noFill/>
          </a:ln>
        </p:spPr>
        <p:txBody>
          <a:bodyPr anchorCtr="0" anchor="t" bIns="0" lIns="0" spcFirstLastPara="1" rIns="0" wrap="square" tIns="0">
            <a:noAutofit/>
          </a:bodyPr>
          <a:lstStyle>
            <a:lvl1pPr indent="-228600" lvl="0" marL="457200" marR="0" rtl="0" algn="l">
              <a:spcBef>
                <a:spcPts val="280"/>
              </a:spcBef>
              <a:spcAft>
                <a:spcPts val="0"/>
              </a:spcAft>
              <a:buClr>
                <a:schemeClr val="accent2"/>
              </a:buClr>
              <a:buSzPts val="1400"/>
              <a:buFont typeface="Arial"/>
              <a:buNone/>
              <a:defRPr b="0" i="0" sz="1400" u="none" cap="none" strike="noStrike">
                <a:solidFill>
                  <a:schemeClr val="accent2"/>
                </a:solidFill>
                <a:latin typeface="Arial"/>
                <a:ea typeface="Arial"/>
                <a:cs typeface="Arial"/>
                <a:sym typeface="Arial"/>
              </a:defRPr>
            </a:lvl1pPr>
            <a:lvl2pPr indent="-228600" lvl="1" marL="914400" marR="0" rtl="0" algn="l">
              <a:spcBef>
                <a:spcPts val="560"/>
              </a:spcBef>
              <a:spcAft>
                <a:spcPts val="0"/>
              </a:spcAft>
              <a:buClr>
                <a:srgbClr val="717171"/>
              </a:buClr>
              <a:buSzPts val="2800"/>
              <a:buFont typeface="Arial"/>
              <a:buNone/>
              <a:defRPr b="0" i="0" sz="2800" u="none" cap="none" strike="noStrike">
                <a:solidFill>
                  <a:srgbClr val="717171"/>
                </a:solidFill>
                <a:latin typeface="Arial"/>
                <a:ea typeface="Arial"/>
                <a:cs typeface="Arial"/>
                <a:sym typeface="Arial"/>
              </a:defRPr>
            </a:lvl2pPr>
            <a:lvl3pPr indent="-381000" lvl="2" marL="1371600" marR="0" rtl="0" algn="l">
              <a:spcBef>
                <a:spcPts val="480"/>
              </a:spcBef>
              <a:spcAft>
                <a:spcPts val="0"/>
              </a:spcAft>
              <a:buClr>
                <a:srgbClr val="717171"/>
              </a:buClr>
              <a:buSzPts val="2400"/>
              <a:buFont typeface="Arial"/>
              <a:buChar char="•"/>
              <a:defRPr b="0" i="0" sz="2400" u="none" cap="none" strike="noStrike">
                <a:solidFill>
                  <a:srgbClr val="717171"/>
                </a:solidFill>
                <a:latin typeface="Arial"/>
                <a:ea typeface="Arial"/>
                <a:cs typeface="Arial"/>
                <a:sym typeface="Arial"/>
              </a:defRPr>
            </a:lvl3pPr>
            <a:lvl4pPr indent="-355600" lvl="3" marL="1828800" marR="0" rtl="0" algn="l">
              <a:spcBef>
                <a:spcPts val="400"/>
              </a:spcBef>
              <a:spcAft>
                <a:spcPts val="0"/>
              </a:spcAft>
              <a:buClr>
                <a:srgbClr val="717171"/>
              </a:buClr>
              <a:buSzPts val="2000"/>
              <a:buFont typeface="Arial"/>
              <a:buChar char="–"/>
              <a:defRPr b="0" i="0" sz="2000" u="none" cap="none" strike="noStrike">
                <a:solidFill>
                  <a:srgbClr val="717171"/>
                </a:solidFill>
                <a:latin typeface="Arial"/>
                <a:ea typeface="Arial"/>
                <a:cs typeface="Arial"/>
                <a:sym typeface="Arial"/>
              </a:defRPr>
            </a:lvl4pPr>
            <a:lvl5pPr indent="-355600" lvl="4" marL="2286000" marR="0" rtl="0" algn="l">
              <a:spcBef>
                <a:spcPts val="400"/>
              </a:spcBef>
              <a:spcAft>
                <a:spcPts val="0"/>
              </a:spcAft>
              <a:buClr>
                <a:srgbClr val="717171"/>
              </a:buClr>
              <a:buSzPts val="2000"/>
              <a:buFont typeface="Arial"/>
              <a:buChar char="»"/>
              <a:defRPr b="0" i="0" sz="2000" u="none" cap="none" strike="noStrike">
                <a:solidFill>
                  <a:srgbClr val="71717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subtitle - One Column">
  <p:cSld name="Text slide with subtitle - One Column">
    <p:spTree>
      <p:nvGrpSpPr>
        <p:cNvPr id="213" name="Shape 213"/>
        <p:cNvGrpSpPr/>
        <p:nvPr/>
      </p:nvGrpSpPr>
      <p:grpSpPr>
        <a:xfrm>
          <a:off x="0" y="0"/>
          <a:ext cx="0" cy="0"/>
          <a:chOff x="0" y="0"/>
          <a:chExt cx="0" cy="0"/>
        </a:xfrm>
      </p:grpSpPr>
      <p:sp>
        <p:nvSpPr>
          <p:cNvPr id="214" name="Google Shape;214;p39"/>
          <p:cNvSpPr txBox="1"/>
          <p:nvPr>
            <p:ph idx="1" type="body"/>
          </p:nvPr>
        </p:nvSpPr>
        <p:spPr>
          <a:xfrm>
            <a:off x="425290" y="1447800"/>
            <a:ext cx="8337710" cy="4724400"/>
          </a:xfrm>
          <a:prstGeom prst="rect">
            <a:avLst/>
          </a:prstGeom>
          <a:noFill/>
          <a:ln>
            <a:noFill/>
          </a:ln>
        </p:spPr>
        <p:txBody>
          <a:bodyPr anchorCtr="0" anchor="t" bIns="0" lIns="0" spcFirstLastPara="1" rIns="0" wrap="square" tIns="0">
            <a:noAutofit/>
          </a:bodyPr>
          <a:lstStyle>
            <a:lvl1pPr indent="-342900" lvl="0" marL="457200" marR="0" rtl="0" algn="l">
              <a:spcBef>
                <a:spcPts val="360"/>
              </a:spcBef>
              <a:spcAft>
                <a:spcPts val="0"/>
              </a:spcAft>
              <a:buClr>
                <a:schemeClr val="accent1"/>
              </a:buClr>
              <a:buSzPts val="1800"/>
              <a:buFont typeface="Arial"/>
              <a:buChar char="•"/>
              <a:defRPr b="0" i="0" sz="1800" u="none" cap="none" strike="noStrike">
                <a:solidFill>
                  <a:srgbClr val="7F7F7F"/>
                </a:solidFill>
                <a:latin typeface="Arial"/>
                <a:ea typeface="Arial"/>
                <a:cs typeface="Arial"/>
                <a:sym typeface="Arial"/>
              </a:defRPr>
            </a:lvl1pPr>
            <a:lvl2pPr indent="-330200" lvl="1" marL="9144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2pPr>
            <a:lvl3pPr indent="-317500" lvl="2" marL="1371600" marR="0" rtl="0" algn="l">
              <a:spcBef>
                <a:spcPts val="280"/>
              </a:spcBef>
              <a:spcAft>
                <a:spcPts val="0"/>
              </a:spcAft>
              <a:buClr>
                <a:srgbClr val="7F7F7F"/>
              </a:buClr>
              <a:buSzPts val="1400"/>
              <a:buFont typeface="Arial"/>
              <a:buChar char="•"/>
              <a:defRPr b="0" i="0" sz="1400" u="none" cap="none" strike="noStrike">
                <a:solidFill>
                  <a:srgbClr val="7F7F7F"/>
                </a:solidFill>
                <a:latin typeface="Arial"/>
                <a:ea typeface="Arial"/>
                <a:cs typeface="Arial"/>
                <a:sym typeface="Arial"/>
              </a:defRPr>
            </a:lvl3pPr>
            <a:lvl4pPr indent="-304800" lvl="3" marL="1828800" marR="0" rtl="0" algn="l">
              <a:spcBef>
                <a:spcPts val="240"/>
              </a:spcBef>
              <a:spcAft>
                <a:spcPts val="0"/>
              </a:spcAft>
              <a:buClr>
                <a:srgbClr val="7F7F7F"/>
              </a:buClr>
              <a:buSzPts val="1200"/>
              <a:buFont typeface="Arial"/>
              <a:buChar char="–"/>
              <a:defRPr b="0" i="0" sz="1200" u="none" cap="none" strike="noStrike">
                <a:solidFill>
                  <a:srgbClr val="7F7F7F"/>
                </a:solidFill>
                <a:latin typeface="Arial"/>
                <a:ea typeface="Arial"/>
                <a:cs typeface="Arial"/>
                <a:sym typeface="Arial"/>
              </a:defRPr>
            </a:lvl4pPr>
            <a:lvl5pPr indent="-292100" lvl="4" marL="2286000" marR="0" rtl="0" algn="l">
              <a:spcBef>
                <a:spcPts val="200"/>
              </a:spcBef>
              <a:spcAft>
                <a:spcPts val="0"/>
              </a:spcAft>
              <a:buClr>
                <a:srgbClr val="7F7F7F"/>
              </a:buClr>
              <a:buSzPts val="1000"/>
              <a:buFont typeface="Arial"/>
              <a:buChar char="»"/>
              <a:defRPr b="0" i="0" sz="10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15" name="Google Shape;215;p39"/>
          <p:cNvSpPr txBox="1"/>
          <p:nvPr>
            <p:ph type="title"/>
          </p:nvPr>
        </p:nvSpPr>
        <p:spPr>
          <a:xfrm>
            <a:off x="414308" y="386323"/>
            <a:ext cx="8501092" cy="375677"/>
          </a:xfrm>
          <a:prstGeom prst="rect">
            <a:avLst/>
          </a:prstGeom>
          <a:noFill/>
          <a:ln>
            <a:noFill/>
          </a:ln>
        </p:spPr>
        <p:txBody>
          <a:bodyPr anchorCtr="0" anchor="t" bIns="0" lIns="0" spcFirstLastPara="1" rIns="0" wrap="square" tIns="0">
            <a:normAutofit/>
          </a:bodyPr>
          <a:lstStyle>
            <a:lvl1pPr lvl="0" algn="l">
              <a:spcBef>
                <a:spcPts val="0"/>
              </a:spcBef>
              <a:spcAft>
                <a:spcPts val="0"/>
              </a:spcAft>
              <a:buSzPts val="1400"/>
              <a:buNone/>
              <a:defRPr b="1" sz="2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6" name="Google Shape;216;p39"/>
          <p:cNvSpPr txBox="1"/>
          <p:nvPr>
            <p:ph idx="2" type="body"/>
          </p:nvPr>
        </p:nvSpPr>
        <p:spPr>
          <a:xfrm>
            <a:off x="418908" y="717326"/>
            <a:ext cx="7848600" cy="381000"/>
          </a:xfrm>
          <a:prstGeom prst="rect">
            <a:avLst/>
          </a:prstGeom>
          <a:noFill/>
          <a:ln>
            <a:noFill/>
          </a:ln>
        </p:spPr>
        <p:txBody>
          <a:bodyPr anchorCtr="0" anchor="t" bIns="0" lIns="0" spcFirstLastPara="1" rIns="0" wrap="square" tIns="0">
            <a:noAutofit/>
          </a:bodyPr>
          <a:lstStyle>
            <a:lvl1pPr indent="-228600" lvl="0" marL="457200" marR="0" rtl="0" algn="l">
              <a:spcBef>
                <a:spcPts val="280"/>
              </a:spcBef>
              <a:spcAft>
                <a:spcPts val="0"/>
              </a:spcAft>
              <a:buClr>
                <a:schemeClr val="accent2"/>
              </a:buClr>
              <a:buSzPts val="1400"/>
              <a:buFont typeface="Arial"/>
              <a:buNone/>
              <a:defRPr b="0" i="0" sz="1400" u="none" cap="none" strike="noStrike">
                <a:solidFill>
                  <a:schemeClr val="accent2"/>
                </a:solidFill>
                <a:latin typeface="Arial"/>
                <a:ea typeface="Arial"/>
                <a:cs typeface="Arial"/>
                <a:sym typeface="Arial"/>
              </a:defRPr>
            </a:lvl1pPr>
            <a:lvl2pPr indent="-381000" lvl="1" marL="914400" marR="0" rtl="0" algn="l">
              <a:spcBef>
                <a:spcPts val="480"/>
              </a:spcBef>
              <a:spcAft>
                <a:spcPts val="0"/>
              </a:spcAft>
              <a:buClr>
                <a:srgbClr val="7F7F7F"/>
              </a:buClr>
              <a:buSzPts val="2400"/>
              <a:buFont typeface="Arial"/>
              <a:buChar char="–"/>
              <a:defRPr b="0" i="0" sz="2400" u="none" cap="none" strike="noStrike">
                <a:solidFill>
                  <a:srgbClr val="7F7F7F"/>
                </a:solidFill>
                <a:latin typeface="Arial"/>
                <a:ea typeface="Arial"/>
                <a:cs typeface="Arial"/>
                <a:sym typeface="Arial"/>
              </a:defRPr>
            </a:lvl2pPr>
            <a:lvl3pPr indent="-355600" lvl="2" marL="1371600" marR="0" rtl="0" algn="l">
              <a:spcBef>
                <a:spcPts val="400"/>
              </a:spcBef>
              <a:spcAft>
                <a:spcPts val="0"/>
              </a:spcAft>
              <a:buClr>
                <a:srgbClr val="7F7F7F"/>
              </a:buClr>
              <a:buSzPts val="2000"/>
              <a:buFont typeface="Arial"/>
              <a:buChar char="•"/>
              <a:defRPr b="0" i="0" sz="2000" u="none" cap="none" strike="noStrike">
                <a:solidFill>
                  <a:srgbClr val="7F7F7F"/>
                </a:solidFill>
                <a:latin typeface="Arial"/>
                <a:ea typeface="Arial"/>
                <a:cs typeface="Arial"/>
                <a:sym typeface="Arial"/>
              </a:defRPr>
            </a:lvl3pPr>
            <a:lvl4pPr indent="-330200" lvl="3" marL="18288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4pPr>
            <a:lvl5pPr indent="-330200" lvl="4" marL="22860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217" name="Google Shape;217;p39"/>
          <p:cNvCxnSpPr/>
          <p:nvPr/>
        </p:nvCxnSpPr>
        <p:spPr>
          <a:xfrm>
            <a:off x="393380" y="7924800"/>
            <a:ext cx="8369620" cy="0"/>
          </a:xfrm>
          <a:prstGeom prst="straightConnector1">
            <a:avLst/>
          </a:prstGeom>
          <a:noFill/>
          <a:ln cap="flat" cmpd="sng" w="12700">
            <a:solidFill>
              <a:schemeClr val="accent1"/>
            </a:solidFill>
            <a:prstDash val="solid"/>
            <a:round/>
            <a:headEnd len="sm" w="sm" type="none"/>
            <a:tailEnd len="sm" w="sm" type="none"/>
          </a:ln>
        </p:spPr>
      </p:cxnSp>
      <p:sp>
        <p:nvSpPr>
          <p:cNvPr id="218" name="Google Shape;218;p39"/>
          <p:cNvSpPr txBox="1"/>
          <p:nvPr>
            <p:ph idx="12" type="sldNum"/>
          </p:nvPr>
        </p:nvSpPr>
        <p:spPr>
          <a:xfrm>
            <a:off x="7918513" y="6479545"/>
            <a:ext cx="77457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defRPr>
            </a:lvl1pPr>
            <a:lvl2pPr indent="0" lvl="1" marL="0" algn="r">
              <a:spcBef>
                <a:spcPts val="0"/>
              </a:spcBef>
              <a:spcAft>
                <a:spcPts val="0"/>
              </a:spcAft>
              <a:buNone/>
              <a:defRPr>
                <a:solidFill>
                  <a:srgbClr val="FFFFFF"/>
                </a:solidFill>
              </a:defRPr>
            </a:lvl2pPr>
            <a:lvl3pPr indent="0" lvl="2" marL="0" algn="r">
              <a:spcBef>
                <a:spcPts val="0"/>
              </a:spcBef>
              <a:spcAft>
                <a:spcPts val="0"/>
              </a:spcAft>
              <a:buNone/>
              <a:defRPr>
                <a:solidFill>
                  <a:srgbClr val="FFFFFF"/>
                </a:solidFill>
              </a:defRPr>
            </a:lvl3pPr>
            <a:lvl4pPr indent="0" lvl="3" marL="0" algn="r">
              <a:spcBef>
                <a:spcPts val="0"/>
              </a:spcBef>
              <a:spcAft>
                <a:spcPts val="0"/>
              </a:spcAft>
              <a:buNone/>
              <a:defRPr>
                <a:solidFill>
                  <a:srgbClr val="FFFFFF"/>
                </a:solidFill>
              </a:defRPr>
            </a:lvl4pPr>
            <a:lvl5pPr indent="0" lvl="4" marL="0" algn="r">
              <a:spcBef>
                <a:spcPts val="0"/>
              </a:spcBef>
              <a:spcAft>
                <a:spcPts val="0"/>
              </a:spcAft>
              <a:buNone/>
              <a:defRPr>
                <a:solidFill>
                  <a:srgbClr val="FFFFFF"/>
                </a:solidFill>
              </a:defRPr>
            </a:lvl5pPr>
            <a:lvl6pPr indent="0" lvl="5" marL="0" algn="r">
              <a:spcBef>
                <a:spcPts val="0"/>
              </a:spcBef>
              <a:spcAft>
                <a:spcPts val="0"/>
              </a:spcAft>
              <a:buNone/>
              <a:defRPr>
                <a:solidFill>
                  <a:srgbClr val="FFFFFF"/>
                </a:solidFill>
              </a:defRPr>
            </a:lvl6pPr>
            <a:lvl7pPr indent="0" lvl="6" marL="0" algn="r">
              <a:spcBef>
                <a:spcPts val="0"/>
              </a:spcBef>
              <a:spcAft>
                <a:spcPts val="0"/>
              </a:spcAft>
              <a:buNone/>
              <a:defRPr>
                <a:solidFill>
                  <a:srgbClr val="FFFFFF"/>
                </a:solidFill>
              </a:defRPr>
            </a:lvl7pPr>
            <a:lvl8pPr indent="0" lvl="7" marL="0" algn="r">
              <a:spcBef>
                <a:spcPts val="0"/>
              </a:spcBef>
              <a:spcAft>
                <a:spcPts val="0"/>
              </a:spcAft>
              <a:buNone/>
              <a:defRPr>
                <a:solidFill>
                  <a:srgbClr val="FFFFFF"/>
                </a:solidFill>
              </a:defRPr>
            </a:lvl8pPr>
            <a:lvl9pPr indent="0" lvl="8" marL="0" algn="r">
              <a:spcBef>
                <a:spcPts val="0"/>
              </a:spcBef>
              <a:spcAft>
                <a:spcPts val="0"/>
              </a:spcAft>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cxnSp>
        <p:nvCxnSpPr>
          <p:cNvPr id="219" name="Google Shape;219;p39"/>
          <p:cNvCxnSpPr/>
          <p:nvPr/>
        </p:nvCxnSpPr>
        <p:spPr>
          <a:xfrm>
            <a:off x="406904" y="1180722"/>
            <a:ext cx="8341200" cy="0"/>
          </a:xfrm>
          <a:prstGeom prst="straightConnector1">
            <a:avLst/>
          </a:prstGeom>
          <a:noFill/>
          <a:ln cap="flat" cmpd="sng" w="12700">
            <a:solidFill>
              <a:schemeClr val="accent1"/>
            </a:solidFill>
            <a:prstDash val="solid"/>
            <a:round/>
            <a:headEnd len="sm" w="sm" type="none"/>
            <a:tailEnd len="sm" w="sm" type="none"/>
          </a:ln>
        </p:spPr>
      </p:cxnSp>
      <p:sp>
        <p:nvSpPr>
          <p:cNvPr id="220" name="Google Shape;220;p39"/>
          <p:cNvSpPr/>
          <p:nvPr/>
        </p:nvSpPr>
        <p:spPr>
          <a:xfrm>
            <a:off x="9525" y="450850"/>
            <a:ext cx="5760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1" name="Google Shape;221;p39"/>
          <p:cNvSpPr/>
          <p:nvPr/>
        </p:nvSpPr>
        <p:spPr>
          <a:xfrm>
            <a:off x="9076875" y="450850"/>
            <a:ext cx="5760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subtitle - Two Columns Column">
  <p:cSld name="Text slide with subtitle - Two Columns Column">
    <p:spTree>
      <p:nvGrpSpPr>
        <p:cNvPr id="222" name="Shape 222"/>
        <p:cNvGrpSpPr/>
        <p:nvPr/>
      </p:nvGrpSpPr>
      <p:grpSpPr>
        <a:xfrm>
          <a:off x="0" y="0"/>
          <a:ext cx="0" cy="0"/>
          <a:chOff x="0" y="0"/>
          <a:chExt cx="0" cy="0"/>
        </a:xfrm>
      </p:grpSpPr>
      <p:sp>
        <p:nvSpPr>
          <p:cNvPr id="223" name="Google Shape;223;p40"/>
          <p:cNvSpPr txBox="1"/>
          <p:nvPr>
            <p:ph idx="1" type="body"/>
          </p:nvPr>
        </p:nvSpPr>
        <p:spPr>
          <a:xfrm>
            <a:off x="425290" y="1447800"/>
            <a:ext cx="3994310" cy="4724400"/>
          </a:xfrm>
          <a:prstGeom prst="rect">
            <a:avLst/>
          </a:prstGeom>
          <a:noFill/>
          <a:ln>
            <a:noFill/>
          </a:ln>
        </p:spPr>
        <p:txBody>
          <a:bodyPr anchorCtr="0" anchor="t" bIns="0" lIns="0" spcFirstLastPara="1" rIns="0" wrap="square" tIns="0">
            <a:noAutofit/>
          </a:bodyPr>
          <a:lstStyle>
            <a:lvl1pPr indent="-342900" lvl="0" marL="457200" marR="0" rtl="0" algn="l">
              <a:spcBef>
                <a:spcPts val="360"/>
              </a:spcBef>
              <a:spcAft>
                <a:spcPts val="0"/>
              </a:spcAft>
              <a:buClr>
                <a:schemeClr val="accent1"/>
              </a:buClr>
              <a:buSzPts val="1800"/>
              <a:buFont typeface="Arial"/>
              <a:buChar char="•"/>
              <a:defRPr b="0" i="0" sz="1800" u="none" cap="none" strike="noStrike">
                <a:solidFill>
                  <a:srgbClr val="7F7F7F"/>
                </a:solidFill>
                <a:latin typeface="Arial"/>
                <a:ea typeface="Arial"/>
                <a:cs typeface="Arial"/>
                <a:sym typeface="Arial"/>
              </a:defRPr>
            </a:lvl1pPr>
            <a:lvl2pPr indent="-330200" lvl="1" marL="9144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2pPr>
            <a:lvl3pPr indent="-317500" lvl="2" marL="1371600" marR="0" rtl="0" algn="l">
              <a:spcBef>
                <a:spcPts val="280"/>
              </a:spcBef>
              <a:spcAft>
                <a:spcPts val="0"/>
              </a:spcAft>
              <a:buClr>
                <a:srgbClr val="7F7F7F"/>
              </a:buClr>
              <a:buSzPts val="1400"/>
              <a:buFont typeface="Arial"/>
              <a:buChar char="•"/>
              <a:defRPr b="0" i="0" sz="1400" u="none" cap="none" strike="noStrike">
                <a:solidFill>
                  <a:srgbClr val="7F7F7F"/>
                </a:solidFill>
                <a:latin typeface="Arial"/>
                <a:ea typeface="Arial"/>
                <a:cs typeface="Arial"/>
                <a:sym typeface="Arial"/>
              </a:defRPr>
            </a:lvl3pPr>
            <a:lvl4pPr indent="-304800" lvl="3" marL="1828800" marR="0" rtl="0" algn="l">
              <a:spcBef>
                <a:spcPts val="240"/>
              </a:spcBef>
              <a:spcAft>
                <a:spcPts val="0"/>
              </a:spcAft>
              <a:buClr>
                <a:srgbClr val="7F7F7F"/>
              </a:buClr>
              <a:buSzPts val="1200"/>
              <a:buFont typeface="Arial"/>
              <a:buChar char="–"/>
              <a:defRPr b="0" i="0" sz="1200" u="none" cap="none" strike="noStrike">
                <a:solidFill>
                  <a:srgbClr val="7F7F7F"/>
                </a:solidFill>
                <a:latin typeface="Arial"/>
                <a:ea typeface="Arial"/>
                <a:cs typeface="Arial"/>
                <a:sym typeface="Arial"/>
              </a:defRPr>
            </a:lvl4pPr>
            <a:lvl5pPr indent="-292100" lvl="4" marL="2286000" marR="0" rtl="0" algn="l">
              <a:spcBef>
                <a:spcPts val="200"/>
              </a:spcBef>
              <a:spcAft>
                <a:spcPts val="0"/>
              </a:spcAft>
              <a:buClr>
                <a:srgbClr val="7F7F7F"/>
              </a:buClr>
              <a:buSzPts val="1000"/>
              <a:buFont typeface="Arial"/>
              <a:buChar char="»"/>
              <a:defRPr b="0" i="0" sz="10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24" name="Google Shape;224;p40"/>
          <p:cNvSpPr txBox="1"/>
          <p:nvPr>
            <p:ph type="title"/>
          </p:nvPr>
        </p:nvSpPr>
        <p:spPr>
          <a:xfrm>
            <a:off x="414308" y="386323"/>
            <a:ext cx="8501092" cy="375677"/>
          </a:xfrm>
          <a:prstGeom prst="rect">
            <a:avLst/>
          </a:prstGeom>
          <a:noFill/>
          <a:ln>
            <a:noFill/>
          </a:ln>
        </p:spPr>
        <p:txBody>
          <a:bodyPr anchorCtr="0" anchor="t" bIns="0" lIns="0" spcFirstLastPara="1" rIns="0" wrap="square" tIns="0">
            <a:normAutofit/>
          </a:bodyPr>
          <a:lstStyle>
            <a:lvl1pPr lvl="0" algn="l">
              <a:spcBef>
                <a:spcPts val="0"/>
              </a:spcBef>
              <a:spcAft>
                <a:spcPts val="0"/>
              </a:spcAft>
              <a:buSzPts val="1400"/>
              <a:buNone/>
              <a:defRPr b="1" sz="2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25" name="Google Shape;225;p40"/>
          <p:cNvSpPr txBox="1"/>
          <p:nvPr>
            <p:ph idx="2" type="body"/>
          </p:nvPr>
        </p:nvSpPr>
        <p:spPr>
          <a:xfrm>
            <a:off x="418908" y="717326"/>
            <a:ext cx="7848600" cy="381000"/>
          </a:xfrm>
          <a:prstGeom prst="rect">
            <a:avLst/>
          </a:prstGeom>
          <a:noFill/>
          <a:ln>
            <a:noFill/>
          </a:ln>
        </p:spPr>
        <p:txBody>
          <a:bodyPr anchorCtr="0" anchor="t" bIns="0" lIns="0" spcFirstLastPara="1" rIns="0" wrap="square" tIns="0">
            <a:noAutofit/>
          </a:bodyPr>
          <a:lstStyle>
            <a:lvl1pPr indent="-228600" lvl="0" marL="457200" marR="0" rtl="0" algn="l">
              <a:spcBef>
                <a:spcPts val="280"/>
              </a:spcBef>
              <a:spcAft>
                <a:spcPts val="0"/>
              </a:spcAft>
              <a:buClr>
                <a:schemeClr val="accent2"/>
              </a:buClr>
              <a:buSzPts val="1400"/>
              <a:buFont typeface="Arial"/>
              <a:buNone/>
              <a:defRPr b="0" i="0" sz="1400" u="none" cap="none" strike="noStrike">
                <a:solidFill>
                  <a:schemeClr val="accent2"/>
                </a:solidFill>
                <a:latin typeface="Arial"/>
                <a:ea typeface="Arial"/>
                <a:cs typeface="Arial"/>
                <a:sym typeface="Arial"/>
              </a:defRPr>
            </a:lvl1pPr>
            <a:lvl2pPr indent="-381000" lvl="1" marL="914400" marR="0" rtl="0" algn="l">
              <a:spcBef>
                <a:spcPts val="480"/>
              </a:spcBef>
              <a:spcAft>
                <a:spcPts val="0"/>
              </a:spcAft>
              <a:buClr>
                <a:srgbClr val="7F7F7F"/>
              </a:buClr>
              <a:buSzPts val="2400"/>
              <a:buFont typeface="Arial"/>
              <a:buChar char="–"/>
              <a:defRPr b="0" i="0" sz="2400" u="none" cap="none" strike="noStrike">
                <a:solidFill>
                  <a:srgbClr val="7F7F7F"/>
                </a:solidFill>
                <a:latin typeface="Arial"/>
                <a:ea typeface="Arial"/>
                <a:cs typeface="Arial"/>
                <a:sym typeface="Arial"/>
              </a:defRPr>
            </a:lvl2pPr>
            <a:lvl3pPr indent="-355600" lvl="2" marL="1371600" marR="0" rtl="0" algn="l">
              <a:spcBef>
                <a:spcPts val="400"/>
              </a:spcBef>
              <a:spcAft>
                <a:spcPts val="0"/>
              </a:spcAft>
              <a:buClr>
                <a:srgbClr val="7F7F7F"/>
              </a:buClr>
              <a:buSzPts val="2000"/>
              <a:buFont typeface="Arial"/>
              <a:buChar char="•"/>
              <a:defRPr b="0" i="0" sz="2000" u="none" cap="none" strike="noStrike">
                <a:solidFill>
                  <a:srgbClr val="7F7F7F"/>
                </a:solidFill>
                <a:latin typeface="Arial"/>
                <a:ea typeface="Arial"/>
                <a:cs typeface="Arial"/>
                <a:sym typeface="Arial"/>
              </a:defRPr>
            </a:lvl3pPr>
            <a:lvl4pPr indent="-330200" lvl="3" marL="18288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4pPr>
            <a:lvl5pPr indent="-330200" lvl="4" marL="22860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226" name="Google Shape;226;p40"/>
          <p:cNvCxnSpPr/>
          <p:nvPr/>
        </p:nvCxnSpPr>
        <p:spPr>
          <a:xfrm>
            <a:off x="393380" y="7924800"/>
            <a:ext cx="8369620" cy="0"/>
          </a:xfrm>
          <a:prstGeom prst="straightConnector1">
            <a:avLst/>
          </a:prstGeom>
          <a:noFill/>
          <a:ln cap="flat" cmpd="sng" w="12700">
            <a:solidFill>
              <a:schemeClr val="accent1"/>
            </a:solidFill>
            <a:prstDash val="solid"/>
            <a:round/>
            <a:headEnd len="sm" w="sm" type="none"/>
            <a:tailEnd len="sm" w="sm" type="none"/>
          </a:ln>
        </p:spPr>
      </p:cxnSp>
      <p:sp>
        <p:nvSpPr>
          <p:cNvPr id="227" name="Google Shape;227;p40"/>
          <p:cNvSpPr txBox="1"/>
          <p:nvPr>
            <p:ph idx="12" type="sldNum"/>
          </p:nvPr>
        </p:nvSpPr>
        <p:spPr>
          <a:xfrm>
            <a:off x="7918513" y="6479545"/>
            <a:ext cx="77457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defRPr>
            </a:lvl1pPr>
            <a:lvl2pPr indent="0" lvl="1" marL="0" algn="r">
              <a:spcBef>
                <a:spcPts val="0"/>
              </a:spcBef>
              <a:spcAft>
                <a:spcPts val="0"/>
              </a:spcAft>
              <a:buNone/>
              <a:defRPr>
                <a:solidFill>
                  <a:srgbClr val="FFFFFF"/>
                </a:solidFill>
              </a:defRPr>
            </a:lvl2pPr>
            <a:lvl3pPr indent="0" lvl="2" marL="0" algn="r">
              <a:spcBef>
                <a:spcPts val="0"/>
              </a:spcBef>
              <a:spcAft>
                <a:spcPts val="0"/>
              </a:spcAft>
              <a:buNone/>
              <a:defRPr>
                <a:solidFill>
                  <a:srgbClr val="FFFFFF"/>
                </a:solidFill>
              </a:defRPr>
            </a:lvl3pPr>
            <a:lvl4pPr indent="0" lvl="3" marL="0" algn="r">
              <a:spcBef>
                <a:spcPts val="0"/>
              </a:spcBef>
              <a:spcAft>
                <a:spcPts val="0"/>
              </a:spcAft>
              <a:buNone/>
              <a:defRPr>
                <a:solidFill>
                  <a:srgbClr val="FFFFFF"/>
                </a:solidFill>
              </a:defRPr>
            </a:lvl4pPr>
            <a:lvl5pPr indent="0" lvl="4" marL="0" algn="r">
              <a:spcBef>
                <a:spcPts val="0"/>
              </a:spcBef>
              <a:spcAft>
                <a:spcPts val="0"/>
              </a:spcAft>
              <a:buNone/>
              <a:defRPr>
                <a:solidFill>
                  <a:srgbClr val="FFFFFF"/>
                </a:solidFill>
              </a:defRPr>
            </a:lvl5pPr>
            <a:lvl6pPr indent="0" lvl="5" marL="0" algn="r">
              <a:spcBef>
                <a:spcPts val="0"/>
              </a:spcBef>
              <a:spcAft>
                <a:spcPts val="0"/>
              </a:spcAft>
              <a:buNone/>
              <a:defRPr>
                <a:solidFill>
                  <a:srgbClr val="FFFFFF"/>
                </a:solidFill>
              </a:defRPr>
            </a:lvl6pPr>
            <a:lvl7pPr indent="0" lvl="6" marL="0" algn="r">
              <a:spcBef>
                <a:spcPts val="0"/>
              </a:spcBef>
              <a:spcAft>
                <a:spcPts val="0"/>
              </a:spcAft>
              <a:buNone/>
              <a:defRPr>
                <a:solidFill>
                  <a:srgbClr val="FFFFFF"/>
                </a:solidFill>
              </a:defRPr>
            </a:lvl7pPr>
            <a:lvl8pPr indent="0" lvl="7" marL="0" algn="r">
              <a:spcBef>
                <a:spcPts val="0"/>
              </a:spcBef>
              <a:spcAft>
                <a:spcPts val="0"/>
              </a:spcAft>
              <a:buNone/>
              <a:defRPr>
                <a:solidFill>
                  <a:srgbClr val="FFFFFF"/>
                </a:solidFill>
              </a:defRPr>
            </a:lvl8pPr>
            <a:lvl9pPr indent="0" lvl="8" marL="0" algn="r">
              <a:spcBef>
                <a:spcPts val="0"/>
              </a:spcBef>
              <a:spcAft>
                <a:spcPts val="0"/>
              </a:spcAft>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cxnSp>
        <p:nvCxnSpPr>
          <p:cNvPr id="228" name="Google Shape;228;p40"/>
          <p:cNvCxnSpPr/>
          <p:nvPr/>
        </p:nvCxnSpPr>
        <p:spPr>
          <a:xfrm>
            <a:off x="406904" y="1180722"/>
            <a:ext cx="8341200" cy="0"/>
          </a:xfrm>
          <a:prstGeom prst="straightConnector1">
            <a:avLst/>
          </a:prstGeom>
          <a:noFill/>
          <a:ln cap="flat" cmpd="sng" w="12700">
            <a:solidFill>
              <a:schemeClr val="accent1"/>
            </a:solidFill>
            <a:prstDash val="solid"/>
            <a:round/>
            <a:headEnd len="sm" w="sm" type="none"/>
            <a:tailEnd len="sm" w="sm" type="none"/>
          </a:ln>
        </p:spPr>
      </p:cxnSp>
      <p:sp>
        <p:nvSpPr>
          <p:cNvPr id="229" name="Google Shape;229;p40"/>
          <p:cNvSpPr/>
          <p:nvPr/>
        </p:nvSpPr>
        <p:spPr>
          <a:xfrm>
            <a:off x="9525" y="450850"/>
            <a:ext cx="5760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0" name="Google Shape;230;p40"/>
          <p:cNvSpPr/>
          <p:nvPr/>
        </p:nvSpPr>
        <p:spPr>
          <a:xfrm>
            <a:off x="9076875" y="450850"/>
            <a:ext cx="5760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1" name="Google Shape;231;p40"/>
          <p:cNvSpPr txBox="1"/>
          <p:nvPr>
            <p:ph idx="3" type="body"/>
          </p:nvPr>
        </p:nvSpPr>
        <p:spPr>
          <a:xfrm>
            <a:off x="4724400" y="1447800"/>
            <a:ext cx="3994310" cy="4724400"/>
          </a:xfrm>
          <a:prstGeom prst="rect">
            <a:avLst/>
          </a:prstGeom>
          <a:noFill/>
          <a:ln>
            <a:noFill/>
          </a:ln>
        </p:spPr>
        <p:txBody>
          <a:bodyPr anchorCtr="0" anchor="t" bIns="0" lIns="0" spcFirstLastPara="1" rIns="0" wrap="square" tIns="0">
            <a:noAutofit/>
          </a:bodyPr>
          <a:lstStyle>
            <a:lvl1pPr indent="-342900" lvl="0" marL="457200" marR="0" rtl="0" algn="l">
              <a:spcBef>
                <a:spcPts val="360"/>
              </a:spcBef>
              <a:spcAft>
                <a:spcPts val="0"/>
              </a:spcAft>
              <a:buClr>
                <a:schemeClr val="accent1"/>
              </a:buClr>
              <a:buSzPts val="1800"/>
              <a:buFont typeface="Arial"/>
              <a:buChar char="•"/>
              <a:defRPr b="0" i="0" sz="1800" u="none" cap="none" strike="noStrike">
                <a:solidFill>
                  <a:srgbClr val="7F7F7F"/>
                </a:solidFill>
                <a:latin typeface="Arial"/>
                <a:ea typeface="Arial"/>
                <a:cs typeface="Arial"/>
                <a:sym typeface="Arial"/>
              </a:defRPr>
            </a:lvl1pPr>
            <a:lvl2pPr indent="-330200" lvl="1" marL="9144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2pPr>
            <a:lvl3pPr indent="-317500" lvl="2" marL="1371600" marR="0" rtl="0" algn="l">
              <a:spcBef>
                <a:spcPts val="280"/>
              </a:spcBef>
              <a:spcAft>
                <a:spcPts val="0"/>
              </a:spcAft>
              <a:buClr>
                <a:srgbClr val="7F7F7F"/>
              </a:buClr>
              <a:buSzPts val="1400"/>
              <a:buFont typeface="Arial"/>
              <a:buChar char="•"/>
              <a:defRPr b="0" i="0" sz="1400" u="none" cap="none" strike="noStrike">
                <a:solidFill>
                  <a:srgbClr val="7F7F7F"/>
                </a:solidFill>
                <a:latin typeface="Arial"/>
                <a:ea typeface="Arial"/>
                <a:cs typeface="Arial"/>
                <a:sym typeface="Arial"/>
              </a:defRPr>
            </a:lvl3pPr>
            <a:lvl4pPr indent="-304800" lvl="3" marL="1828800" marR="0" rtl="0" algn="l">
              <a:spcBef>
                <a:spcPts val="240"/>
              </a:spcBef>
              <a:spcAft>
                <a:spcPts val="0"/>
              </a:spcAft>
              <a:buClr>
                <a:srgbClr val="7F7F7F"/>
              </a:buClr>
              <a:buSzPts val="1200"/>
              <a:buFont typeface="Arial"/>
              <a:buChar char="–"/>
              <a:defRPr b="0" i="0" sz="1200" u="none" cap="none" strike="noStrike">
                <a:solidFill>
                  <a:srgbClr val="7F7F7F"/>
                </a:solidFill>
                <a:latin typeface="Arial"/>
                <a:ea typeface="Arial"/>
                <a:cs typeface="Arial"/>
                <a:sym typeface="Arial"/>
              </a:defRPr>
            </a:lvl4pPr>
            <a:lvl5pPr indent="-292100" lvl="4" marL="2286000" marR="0" rtl="0" algn="l">
              <a:spcBef>
                <a:spcPts val="200"/>
              </a:spcBef>
              <a:spcAft>
                <a:spcPts val="0"/>
              </a:spcAft>
              <a:buClr>
                <a:srgbClr val="7F7F7F"/>
              </a:buClr>
              <a:buSzPts val="1000"/>
              <a:buFont typeface="Arial"/>
              <a:buChar char="»"/>
              <a:defRPr b="0" i="0" sz="10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subtitle - One col and picture">
  <p:cSld name="Text slide with subtitle - One col and picture">
    <p:spTree>
      <p:nvGrpSpPr>
        <p:cNvPr id="232" name="Shape 232"/>
        <p:cNvGrpSpPr/>
        <p:nvPr/>
      </p:nvGrpSpPr>
      <p:grpSpPr>
        <a:xfrm>
          <a:off x="0" y="0"/>
          <a:ext cx="0" cy="0"/>
          <a:chOff x="0" y="0"/>
          <a:chExt cx="0" cy="0"/>
        </a:xfrm>
      </p:grpSpPr>
      <p:sp>
        <p:nvSpPr>
          <p:cNvPr id="233" name="Google Shape;233;p41"/>
          <p:cNvSpPr txBox="1"/>
          <p:nvPr>
            <p:ph idx="1" type="body"/>
          </p:nvPr>
        </p:nvSpPr>
        <p:spPr>
          <a:xfrm>
            <a:off x="425290" y="1447800"/>
            <a:ext cx="3994310" cy="4724400"/>
          </a:xfrm>
          <a:prstGeom prst="rect">
            <a:avLst/>
          </a:prstGeom>
          <a:noFill/>
          <a:ln>
            <a:noFill/>
          </a:ln>
        </p:spPr>
        <p:txBody>
          <a:bodyPr anchorCtr="0" anchor="t" bIns="0" lIns="0" spcFirstLastPara="1" rIns="0" wrap="square" tIns="0">
            <a:noAutofit/>
          </a:bodyPr>
          <a:lstStyle>
            <a:lvl1pPr indent="-342900" lvl="0" marL="457200" marR="0" rtl="0" algn="l">
              <a:spcBef>
                <a:spcPts val="360"/>
              </a:spcBef>
              <a:spcAft>
                <a:spcPts val="0"/>
              </a:spcAft>
              <a:buClr>
                <a:schemeClr val="accent1"/>
              </a:buClr>
              <a:buSzPts val="1800"/>
              <a:buFont typeface="Arial"/>
              <a:buChar char="•"/>
              <a:defRPr b="0" i="0" sz="1800" u="none" cap="none" strike="noStrike">
                <a:solidFill>
                  <a:srgbClr val="7F7F7F"/>
                </a:solidFill>
                <a:latin typeface="Arial"/>
                <a:ea typeface="Arial"/>
                <a:cs typeface="Arial"/>
                <a:sym typeface="Arial"/>
              </a:defRPr>
            </a:lvl1pPr>
            <a:lvl2pPr indent="-330200" lvl="1" marL="9144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2pPr>
            <a:lvl3pPr indent="-317500" lvl="2" marL="1371600" marR="0" rtl="0" algn="l">
              <a:spcBef>
                <a:spcPts val="280"/>
              </a:spcBef>
              <a:spcAft>
                <a:spcPts val="0"/>
              </a:spcAft>
              <a:buClr>
                <a:srgbClr val="7F7F7F"/>
              </a:buClr>
              <a:buSzPts val="1400"/>
              <a:buFont typeface="Arial"/>
              <a:buChar char="•"/>
              <a:defRPr b="0" i="0" sz="1400" u="none" cap="none" strike="noStrike">
                <a:solidFill>
                  <a:srgbClr val="7F7F7F"/>
                </a:solidFill>
                <a:latin typeface="Arial"/>
                <a:ea typeface="Arial"/>
                <a:cs typeface="Arial"/>
                <a:sym typeface="Arial"/>
              </a:defRPr>
            </a:lvl3pPr>
            <a:lvl4pPr indent="-304800" lvl="3" marL="1828800" marR="0" rtl="0" algn="l">
              <a:spcBef>
                <a:spcPts val="240"/>
              </a:spcBef>
              <a:spcAft>
                <a:spcPts val="0"/>
              </a:spcAft>
              <a:buClr>
                <a:srgbClr val="7F7F7F"/>
              </a:buClr>
              <a:buSzPts val="1200"/>
              <a:buFont typeface="Arial"/>
              <a:buChar char="–"/>
              <a:defRPr b="0" i="0" sz="1200" u="none" cap="none" strike="noStrike">
                <a:solidFill>
                  <a:srgbClr val="7F7F7F"/>
                </a:solidFill>
                <a:latin typeface="Arial"/>
                <a:ea typeface="Arial"/>
                <a:cs typeface="Arial"/>
                <a:sym typeface="Arial"/>
              </a:defRPr>
            </a:lvl4pPr>
            <a:lvl5pPr indent="-292100" lvl="4" marL="2286000" marR="0" rtl="0" algn="l">
              <a:spcBef>
                <a:spcPts val="200"/>
              </a:spcBef>
              <a:spcAft>
                <a:spcPts val="0"/>
              </a:spcAft>
              <a:buClr>
                <a:srgbClr val="7F7F7F"/>
              </a:buClr>
              <a:buSzPts val="1000"/>
              <a:buFont typeface="Arial"/>
              <a:buChar char="»"/>
              <a:defRPr b="0" i="0" sz="10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34" name="Google Shape;234;p41"/>
          <p:cNvSpPr txBox="1"/>
          <p:nvPr>
            <p:ph type="title"/>
          </p:nvPr>
        </p:nvSpPr>
        <p:spPr>
          <a:xfrm>
            <a:off x="414308" y="386323"/>
            <a:ext cx="8501092" cy="375677"/>
          </a:xfrm>
          <a:prstGeom prst="rect">
            <a:avLst/>
          </a:prstGeom>
          <a:noFill/>
          <a:ln>
            <a:noFill/>
          </a:ln>
        </p:spPr>
        <p:txBody>
          <a:bodyPr anchorCtr="0" anchor="t" bIns="0" lIns="0" spcFirstLastPara="1" rIns="0" wrap="square" tIns="0">
            <a:normAutofit/>
          </a:bodyPr>
          <a:lstStyle>
            <a:lvl1pPr lvl="0" algn="l">
              <a:spcBef>
                <a:spcPts val="0"/>
              </a:spcBef>
              <a:spcAft>
                <a:spcPts val="0"/>
              </a:spcAft>
              <a:buSzPts val="1400"/>
              <a:buNone/>
              <a:defRPr b="1" sz="2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5" name="Google Shape;235;p41"/>
          <p:cNvSpPr txBox="1"/>
          <p:nvPr>
            <p:ph idx="2" type="body"/>
          </p:nvPr>
        </p:nvSpPr>
        <p:spPr>
          <a:xfrm>
            <a:off x="418908" y="717326"/>
            <a:ext cx="7848600" cy="381000"/>
          </a:xfrm>
          <a:prstGeom prst="rect">
            <a:avLst/>
          </a:prstGeom>
          <a:noFill/>
          <a:ln>
            <a:noFill/>
          </a:ln>
        </p:spPr>
        <p:txBody>
          <a:bodyPr anchorCtr="0" anchor="t" bIns="0" lIns="0" spcFirstLastPara="1" rIns="0" wrap="square" tIns="0">
            <a:noAutofit/>
          </a:bodyPr>
          <a:lstStyle>
            <a:lvl1pPr indent="-228600" lvl="0" marL="457200" marR="0" rtl="0" algn="l">
              <a:spcBef>
                <a:spcPts val="280"/>
              </a:spcBef>
              <a:spcAft>
                <a:spcPts val="0"/>
              </a:spcAft>
              <a:buClr>
                <a:schemeClr val="accent2"/>
              </a:buClr>
              <a:buSzPts val="1400"/>
              <a:buFont typeface="Arial"/>
              <a:buNone/>
              <a:defRPr b="0" i="0" sz="1400" u="none" cap="none" strike="noStrike">
                <a:solidFill>
                  <a:schemeClr val="accent2"/>
                </a:solidFill>
                <a:latin typeface="Arial"/>
                <a:ea typeface="Arial"/>
                <a:cs typeface="Arial"/>
                <a:sym typeface="Arial"/>
              </a:defRPr>
            </a:lvl1pPr>
            <a:lvl2pPr indent="-381000" lvl="1" marL="914400" marR="0" rtl="0" algn="l">
              <a:spcBef>
                <a:spcPts val="480"/>
              </a:spcBef>
              <a:spcAft>
                <a:spcPts val="0"/>
              </a:spcAft>
              <a:buClr>
                <a:srgbClr val="7F7F7F"/>
              </a:buClr>
              <a:buSzPts val="2400"/>
              <a:buFont typeface="Arial"/>
              <a:buChar char="–"/>
              <a:defRPr b="0" i="0" sz="2400" u="none" cap="none" strike="noStrike">
                <a:solidFill>
                  <a:srgbClr val="7F7F7F"/>
                </a:solidFill>
                <a:latin typeface="Arial"/>
                <a:ea typeface="Arial"/>
                <a:cs typeface="Arial"/>
                <a:sym typeface="Arial"/>
              </a:defRPr>
            </a:lvl2pPr>
            <a:lvl3pPr indent="-355600" lvl="2" marL="1371600" marR="0" rtl="0" algn="l">
              <a:spcBef>
                <a:spcPts val="400"/>
              </a:spcBef>
              <a:spcAft>
                <a:spcPts val="0"/>
              </a:spcAft>
              <a:buClr>
                <a:srgbClr val="7F7F7F"/>
              </a:buClr>
              <a:buSzPts val="2000"/>
              <a:buFont typeface="Arial"/>
              <a:buChar char="•"/>
              <a:defRPr b="0" i="0" sz="2000" u="none" cap="none" strike="noStrike">
                <a:solidFill>
                  <a:srgbClr val="7F7F7F"/>
                </a:solidFill>
                <a:latin typeface="Arial"/>
                <a:ea typeface="Arial"/>
                <a:cs typeface="Arial"/>
                <a:sym typeface="Arial"/>
              </a:defRPr>
            </a:lvl3pPr>
            <a:lvl4pPr indent="-330200" lvl="3" marL="18288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4pPr>
            <a:lvl5pPr indent="-330200" lvl="4" marL="22860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236" name="Google Shape;236;p41"/>
          <p:cNvCxnSpPr/>
          <p:nvPr/>
        </p:nvCxnSpPr>
        <p:spPr>
          <a:xfrm>
            <a:off x="393380" y="7924800"/>
            <a:ext cx="8369620" cy="0"/>
          </a:xfrm>
          <a:prstGeom prst="straightConnector1">
            <a:avLst/>
          </a:prstGeom>
          <a:noFill/>
          <a:ln cap="flat" cmpd="sng" w="12700">
            <a:solidFill>
              <a:schemeClr val="accent1"/>
            </a:solidFill>
            <a:prstDash val="solid"/>
            <a:round/>
            <a:headEnd len="sm" w="sm" type="none"/>
            <a:tailEnd len="sm" w="sm" type="none"/>
          </a:ln>
        </p:spPr>
      </p:cxnSp>
      <p:sp>
        <p:nvSpPr>
          <p:cNvPr id="237" name="Google Shape;237;p41"/>
          <p:cNvSpPr txBox="1"/>
          <p:nvPr>
            <p:ph idx="12" type="sldNum"/>
          </p:nvPr>
        </p:nvSpPr>
        <p:spPr>
          <a:xfrm>
            <a:off x="7918513" y="6479545"/>
            <a:ext cx="77457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defRPr>
            </a:lvl1pPr>
            <a:lvl2pPr indent="0" lvl="1" marL="0" algn="r">
              <a:spcBef>
                <a:spcPts val="0"/>
              </a:spcBef>
              <a:spcAft>
                <a:spcPts val="0"/>
              </a:spcAft>
              <a:buNone/>
              <a:defRPr>
                <a:solidFill>
                  <a:srgbClr val="FFFFFF"/>
                </a:solidFill>
              </a:defRPr>
            </a:lvl2pPr>
            <a:lvl3pPr indent="0" lvl="2" marL="0" algn="r">
              <a:spcBef>
                <a:spcPts val="0"/>
              </a:spcBef>
              <a:spcAft>
                <a:spcPts val="0"/>
              </a:spcAft>
              <a:buNone/>
              <a:defRPr>
                <a:solidFill>
                  <a:srgbClr val="FFFFFF"/>
                </a:solidFill>
              </a:defRPr>
            </a:lvl3pPr>
            <a:lvl4pPr indent="0" lvl="3" marL="0" algn="r">
              <a:spcBef>
                <a:spcPts val="0"/>
              </a:spcBef>
              <a:spcAft>
                <a:spcPts val="0"/>
              </a:spcAft>
              <a:buNone/>
              <a:defRPr>
                <a:solidFill>
                  <a:srgbClr val="FFFFFF"/>
                </a:solidFill>
              </a:defRPr>
            </a:lvl4pPr>
            <a:lvl5pPr indent="0" lvl="4" marL="0" algn="r">
              <a:spcBef>
                <a:spcPts val="0"/>
              </a:spcBef>
              <a:spcAft>
                <a:spcPts val="0"/>
              </a:spcAft>
              <a:buNone/>
              <a:defRPr>
                <a:solidFill>
                  <a:srgbClr val="FFFFFF"/>
                </a:solidFill>
              </a:defRPr>
            </a:lvl5pPr>
            <a:lvl6pPr indent="0" lvl="5" marL="0" algn="r">
              <a:spcBef>
                <a:spcPts val="0"/>
              </a:spcBef>
              <a:spcAft>
                <a:spcPts val="0"/>
              </a:spcAft>
              <a:buNone/>
              <a:defRPr>
                <a:solidFill>
                  <a:srgbClr val="FFFFFF"/>
                </a:solidFill>
              </a:defRPr>
            </a:lvl6pPr>
            <a:lvl7pPr indent="0" lvl="6" marL="0" algn="r">
              <a:spcBef>
                <a:spcPts val="0"/>
              </a:spcBef>
              <a:spcAft>
                <a:spcPts val="0"/>
              </a:spcAft>
              <a:buNone/>
              <a:defRPr>
                <a:solidFill>
                  <a:srgbClr val="FFFFFF"/>
                </a:solidFill>
              </a:defRPr>
            </a:lvl7pPr>
            <a:lvl8pPr indent="0" lvl="7" marL="0" algn="r">
              <a:spcBef>
                <a:spcPts val="0"/>
              </a:spcBef>
              <a:spcAft>
                <a:spcPts val="0"/>
              </a:spcAft>
              <a:buNone/>
              <a:defRPr>
                <a:solidFill>
                  <a:srgbClr val="FFFFFF"/>
                </a:solidFill>
              </a:defRPr>
            </a:lvl8pPr>
            <a:lvl9pPr indent="0" lvl="8" marL="0" algn="r">
              <a:spcBef>
                <a:spcPts val="0"/>
              </a:spcBef>
              <a:spcAft>
                <a:spcPts val="0"/>
              </a:spcAft>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cxnSp>
        <p:nvCxnSpPr>
          <p:cNvPr id="238" name="Google Shape;238;p41"/>
          <p:cNvCxnSpPr/>
          <p:nvPr/>
        </p:nvCxnSpPr>
        <p:spPr>
          <a:xfrm>
            <a:off x="406904" y="1180722"/>
            <a:ext cx="8341200" cy="0"/>
          </a:xfrm>
          <a:prstGeom prst="straightConnector1">
            <a:avLst/>
          </a:prstGeom>
          <a:noFill/>
          <a:ln cap="flat" cmpd="sng" w="12700">
            <a:solidFill>
              <a:schemeClr val="accent1"/>
            </a:solidFill>
            <a:prstDash val="solid"/>
            <a:round/>
            <a:headEnd len="sm" w="sm" type="none"/>
            <a:tailEnd len="sm" w="sm" type="none"/>
          </a:ln>
        </p:spPr>
      </p:cxnSp>
      <p:sp>
        <p:nvSpPr>
          <p:cNvPr id="239" name="Google Shape;239;p41"/>
          <p:cNvSpPr/>
          <p:nvPr/>
        </p:nvSpPr>
        <p:spPr>
          <a:xfrm>
            <a:off x="9525" y="450850"/>
            <a:ext cx="5760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0" name="Google Shape;240;p41"/>
          <p:cNvSpPr/>
          <p:nvPr/>
        </p:nvSpPr>
        <p:spPr>
          <a:xfrm>
            <a:off x="9076875" y="450850"/>
            <a:ext cx="5760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1" name="Google Shape;241;p41"/>
          <p:cNvSpPr/>
          <p:nvPr>
            <p:ph idx="3" type="pic"/>
          </p:nvPr>
        </p:nvSpPr>
        <p:spPr>
          <a:xfrm>
            <a:off x="4800600" y="1447800"/>
            <a:ext cx="3962400" cy="4724400"/>
          </a:xfrm>
          <a:prstGeom prst="rect">
            <a:avLst/>
          </a:prstGeom>
          <a:noFill/>
          <a:ln>
            <a:noFill/>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subtitle - One col and chart">
  <p:cSld name="Text slide with subtitle - One col and chart">
    <p:spTree>
      <p:nvGrpSpPr>
        <p:cNvPr id="242" name="Shape 242"/>
        <p:cNvGrpSpPr/>
        <p:nvPr/>
      </p:nvGrpSpPr>
      <p:grpSpPr>
        <a:xfrm>
          <a:off x="0" y="0"/>
          <a:ext cx="0" cy="0"/>
          <a:chOff x="0" y="0"/>
          <a:chExt cx="0" cy="0"/>
        </a:xfrm>
      </p:grpSpPr>
      <p:sp>
        <p:nvSpPr>
          <p:cNvPr id="243" name="Google Shape;243;p42"/>
          <p:cNvSpPr txBox="1"/>
          <p:nvPr>
            <p:ph idx="1" type="body"/>
          </p:nvPr>
        </p:nvSpPr>
        <p:spPr>
          <a:xfrm>
            <a:off x="425290" y="1447800"/>
            <a:ext cx="3994310" cy="4724400"/>
          </a:xfrm>
          <a:prstGeom prst="rect">
            <a:avLst/>
          </a:prstGeom>
          <a:noFill/>
          <a:ln>
            <a:noFill/>
          </a:ln>
        </p:spPr>
        <p:txBody>
          <a:bodyPr anchorCtr="0" anchor="t" bIns="0" lIns="0" spcFirstLastPara="1" rIns="0" wrap="square" tIns="0">
            <a:noAutofit/>
          </a:bodyPr>
          <a:lstStyle>
            <a:lvl1pPr indent="-342900" lvl="0" marL="457200" marR="0" rtl="0" algn="l">
              <a:spcBef>
                <a:spcPts val="360"/>
              </a:spcBef>
              <a:spcAft>
                <a:spcPts val="0"/>
              </a:spcAft>
              <a:buClr>
                <a:schemeClr val="accent1"/>
              </a:buClr>
              <a:buSzPts val="1800"/>
              <a:buFont typeface="Arial"/>
              <a:buChar char="•"/>
              <a:defRPr b="0" i="0" sz="1800" u="none" cap="none" strike="noStrike">
                <a:solidFill>
                  <a:srgbClr val="7F7F7F"/>
                </a:solidFill>
                <a:latin typeface="Arial"/>
                <a:ea typeface="Arial"/>
                <a:cs typeface="Arial"/>
                <a:sym typeface="Arial"/>
              </a:defRPr>
            </a:lvl1pPr>
            <a:lvl2pPr indent="-330200" lvl="1" marL="9144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2pPr>
            <a:lvl3pPr indent="-317500" lvl="2" marL="1371600" marR="0" rtl="0" algn="l">
              <a:spcBef>
                <a:spcPts val="280"/>
              </a:spcBef>
              <a:spcAft>
                <a:spcPts val="0"/>
              </a:spcAft>
              <a:buClr>
                <a:srgbClr val="7F7F7F"/>
              </a:buClr>
              <a:buSzPts val="1400"/>
              <a:buFont typeface="Arial"/>
              <a:buChar char="•"/>
              <a:defRPr b="0" i="0" sz="1400" u="none" cap="none" strike="noStrike">
                <a:solidFill>
                  <a:srgbClr val="7F7F7F"/>
                </a:solidFill>
                <a:latin typeface="Arial"/>
                <a:ea typeface="Arial"/>
                <a:cs typeface="Arial"/>
                <a:sym typeface="Arial"/>
              </a:defRPr>
            </a:lvl3pPr>
            <a:lvl4pPr indent="-304800" lvl="3" marL="1828800" marR="0" rtl="0" algn="l">
              <a:spcBef>
                <a:spcPts val="240"/>
              </a:spcBef>
              <a:spcAft>
                <a:spcPts val="0"/>
              </a:spcAft>
              <a:buClr>
                <a:srgbClr val="7F7F7F"/>
              </a:buClr>
              <a:buSzPts val="1200"/>
              <a:buFont typeface="Arial"/>
              <a:buChar char="–"/>
              <a:defRPr b="0" i="0" sz="1200" u="none" cap="none" strike="noStrike">
                <a:solidFill>
                  <a:srgbClr val="7F7F7F"/>
                </a:solidFill>
                <a:latin typeface="Arial"/>
                <a:ea typeface="Arial"/>
                <a:cs typeface="Arial"/>
                <a:sym typeface="Arial"/>
              </a:defRPr>
            </a:lvl4pPr>
            <a:lvl5pPr indent="-292100" lvl="4" marL="2286000" marR="0" rtl="0" algn="l">
              <a:spcBef>
                <a:spcPts val="200"/>
              </a:spcBef>
              <a:spcAft>
                <a:spcPts val="0"/>
              </a:spcAft>
              <a:buClr>
                <a:srgbClr val="7F7F7F"/>
              </a:buClr>
              <a:buSzPts val="1000"/>
              <a:buFont typeface="Arial"/>
              <a:buChar char="»"/>
              <a:defRPr b="0" i="0" sz="10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44" name="Google Shape;244;p42"/>
          <p:cNvSpPr txBox="1"/>
          <p:nvPr>
            <p:ph type="title"/>
          </p:nvPr>
        </p:nvSpPr>
        <p:spPr>
          <a:xfrm>
            <a:off x="414308" y="386323"/>
            <a:ext cx="8501092" cy="375677"/>
          </a:xfrm>
          <a:prstGeom prst="rect">
            <a:avLst/>
          </a:prstGeom>
          <a:noFill/>
          <a:ln>
            <a:noFill/>
          </a:ln>
        </p:spPr>
        <p:txBody>
          <a:bodyPr anchorCtr="0" anchor="t" bIns="0" lIns="0" spcFirstLastPara="1" rIns="0" wrap="square" tIns="0">
            <a:normAutofit/>
          </a:bodyPr>
          <a:lstStyle>
            <a:lvl1pPr lvl="0" algn="l">
              <a:spcBef>
                <a:spcPts val="0"/>
              </a:spcBef>
              <a:spcAft>
                <a:spcPts val="0"/>
              </a:spcAft>
              <a:buSzPts val="1400"/>
              <a:buNone/>
              <a:defRPr b="1" sz="2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45" name="Google Shape;245;p42"/>
          <p:cNvSpPr txBox="1"/>
          <p:nvPr>
            <p:ph idx="2" type="body"/>
          </p:nvPr>
        </p:nvSpPr>
        <p:spPr>
          <a:xfrm>
            <a:off x="418908" y="717326"/>
            <a:ext cx="7848600" cy="381000"/>
          </a:xfrm>
          <a:prstGeom prst="rect">
            <a:avLst/>
          </a:prstGeom>
          <a:noFill/>
          <a:ln>
            <a:noFill/>
          </a:ln>
        </p:spPr>
        <p:txBody>
          <a:bodyPr anchorCtr="0" anchor="t" bIns="0" lIns="0" spcFirstLastPara="1" rIns="0" wrap="square" tIns="0">
            <a:noAutofit/>
          </a:bodyPr>
          <a:lstStyle>
            <a:lvl1pPr indent="-228600" lvl="0" marL="457200" marR="0" rtl="0" algn="l">
              <a:spcBef>
                <a:spcPts val="280"/>
              </a:spcBef>
              <a:spcAft>
                <a:spcPts val="0"/>
              </a:spcAft>
              <a:buClr>
                <a:schemeClr val="accent2"/>
              </a:buClr>
              <a:buSzPts val="1400"/>
              <a:buFont typeface="Arial"/>
              <a:buNone/>
              <a:defRPr b="0" i="0" sz="1400" u="none" cap="none" strike="noStrike">
                <a:solidFill>
                  <a:schemeClr val="accent2"/>
                </a:solidFill>
                <a:latin typeface="Arial"/>
                <a:ea typeface="Arial"/>
                <a:cs typeface="Arial"/>
                <a:sym typeface="Arial"/>
              </a:defRPr>
            </a:lvl1pPr>
            <a:lvl2pPr indent="-381000" lvl="1" marL="914400" marR="0" rtl="0" algn="l">
              <a:spcBef>
                <a:spcPts val="480"/>
              </a:spcBef>
              <a:spcAft>
                <a:spcPts val="0"/>
              </a:spcAft>
              <a:buClr>
                <a:srgbClr val="7F7F7F"/>
              </a:buClr>
              <a:buSzPts val="2400"/>
              <a:buFont typeface="Arial"/>
              <a:buChar char="–"/>
              <a:defRPr b="0" i="0" sz="2400" u="none" cap="none" strike="noStrike">
                <a:solidFill>
                  <a:srgbClr val="7F7F7F"/>
                </a:solidFill>
                <a:latin typeface="Arial"/>
                <a:ea typeface="Arial"/>
                <a:cs typeface="Arial"/>
                <a:sym typeface="Arial"/>
              </a:defRPr>
            </a:lvl2pPr>
            <a:lvl3pPr indent="-355600" lvl="2" marL="1371600" marR="0" rtl="0" algn="l">
              <a:spcBef>
                <a:spcPts val="400"/>
              </a:spcBef>
              <a:spcAft>
                <a:spcPts val="0"/>
              </a:spcAft>
              <a:buClr>
                <a:srgbClr val="7F7F7F"/>
              </a:buClr>
              <a:buSzPts val="2000"/>
              <a:buFont typeface="Arial"/>
              <a:buChar char="•"/>
              <a:defRPr b="0" i="0" sz="2000" u="none" cap="none" strike="noStrike">
                <a:solidFill>
                  <a:srgbClr val="7F7F7F"/>
                </a:solidFill>
                <a:latin typeface="Arial"/>
                <a:ea typeface="Arial"/>
                <a:cs typeface="Arial"/>
                <a:sym typeface="Arial"/>
              </a:defRPr>
            </a:lvl3pPr>
            <a:lvl4pPr indent="-330200" lvl="3" marL="18288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4pPr>
            <a:lvl5pPr indent="-330200" lvl="4" marL="22860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246" name="Google Shape;246;p42"/>
          <p:cNvCxnSpPr/>
          <p:nvPr/>
        </p:nvCxnSpPr>
        <p:spPr>
          <a:xfrm>
            <a:off x="393380" y="7924800"/>
            <a:ext cx="8369620" cy="0"/>
          </a:xfrm>
          <a:prstGeom prst="straightConnector1">
            <a:avLst/>
          </a:prstGeom>
          <a:noFill/>
          <a:ln cap="flat" cmpd="sng" w="12700">
            <a:solidFill>
              <a:schemeClr val="accent1"/>
            </a:solidFill>
            <a:prstDash val="solid"/>
            <a:round/>
            <a:headEnd len="sm" w="sm" type="none"/>
            <a:tailEnd len="sm" w="sm" type="none"/>
          </a:ln>
        </p:spPr>
      </p:cxnSp>
      <p:sp>
        <p:nvSpPr>
          <p:cNvPr id="247" name="Google Shape;247;p42"/>
          <p:cNvSpPr txBox="1"/>
          <p:nvPr>
            <p:ph idx="12" type="sldNum"/>
          </p:nvPr>
        </p:nvSpPr>
        <p:spPr>
          <a:xfrm>
            <a:off x="7918513" y="6479545"/>
            <a:ext cx="77457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defRPr>
            </a:lvl1pPr>
            <a:lvl2pPr indent="0" lvl="1" marL="0" algn="r">
              <a:spcBef>
                <a:spcPts val="0"/>
              </a:spcBef>
              <a:spcAft>
                <a:spcPts val="0"/>
              </a:spcAft>
              <a:buNone/>
              <a:defRPr>
                <a:solidFill>
                  <a:srgbClr val="FFFFFF"/>
                </a:solidFill>
              </a:defRPr>
            </a:lvl2pPr>
            <a:lvl3pPr indent="0" lvl="2" marL="0" algn="r">
              <a:spcBef>
                <a:spcPts val="0"/>
              </a:spcBef>
              <a:spcAft>
                <a:spcPts val="0"/>
              </a:spcAft>
              <a:buNone/>
              <a:defRPr>
                <a:solidFill>
                  <a:srgbClr val="FFFFFF"/>
                </a:solidFill>
              </a:defRPr>
            </a:lvl3pPr>
            <a:lvl4pPr indent="0" lvl="3" marL="0" algn="r">
              <a:spcBef>
                <a:spcPts val="0"/>
              </a:spcBef>
              <a:spcAft>
                <a:spcPts val="0"/>
              </a:spcAft>
              <a:buNone/>
              <a:defRPr>
                <a:solidFill>
                  <a:srgbClr val="FFFFFF"/>
                </a:solidFill>
              </a:defRPr>
            </a:lvl4pPr>
            <a:lvl5pPr indent="0" lvl="4" marL="0" algn="r">
              <a:spcBef>
                <a:spcPts val="0"/>
              </a:spcBef>
              <a:spcAft>
                <a:spcPts val="0"/>
              </a:spcAft>
              <a:buNone/>
              <a:defRPr>
                <a:solidFill>
                  <a:srgbClr val="FFFFFF"/>
                </a:solidFill>
              </a:defRPr>
            </a:lvl5pPr>
            <a:lvl6pPr indent="0" lvl="5" marL="0" algn="r">
              <a:spcBef>
                <a:spcPts val="0"/>
              </a:spcBef>
              <a:spcAft>
                <a:spcPts val="0"/>
              </a:spcAft>
              <a:buNone/>
              <a:defRPr>
                <a:solidFill>
                  <a:srgbClr val="FFFFFF"/>
                </a:solidFill>
              </a:defRPr>
            </a:lvl6pPr>
            <a:lvl7pPr indent="0" lvl="6" marL="0" algn="r">
              <a:spcBef>
                <a:spcPts val="0"/>
              </a:spcBef>
              <a:spcAft>
                <a:spcPts val="0"/>
              </a:spcAft>
              <a:buNone/>
              <a:defRPr>
                <a:solidFill>
                  <a:srgbClr val="FFFFFF"/>
                </a:solidFill>
              </a:defRPr>
            </a:lvl7pPr>
            <a:lvl8pPr indent="0" lvl="7" marL="0" algn="r">
              <a:spcBef>
                <a:spcPts val="0"/>
              </a:spcBef>
              <a:spcAft>
                <a:spcPts val="0"/>
              </a:spcAft>
              <a:buNone/>
              <a:defRPr>
                <a:solidFill>
                  <a:srgbClr val="FFFFFF"/>
                </a:solidFill>
              </a:defRPr>
            </a:lvl8pPr>
            <a:lvl9pPr indent="0" lvl="8" marL="0" algn="r">
              <a:spcBef>
                <a:spcPts val="0"/>
              </a:spcBef>
              <a:spcAft>
                <a:spcPts val="0"/>
              </a:spcAft>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cxnSp>
        <p:nvCxnSpPr>
          <p:cNvPr id="248" name="Google Shape;248;p42"/>
          <p:cNvCxnSpPr/>
          <p:nvPr/>
        </p:nvCxnSpPr>
        <p:spPr>
          <a:xfrm>
            <a:off x="406904" y="1180722"/>
            <a:ext cx="8341200" cy="0"/>
          </a:xfrm>
          <a:prstGeom prst="straightConnector1">
            <a:avLst/>
          </a:prstGeom>
          <a:noFill/>
          <a:ln cap="flat" cmpd="sng" w="12700">
            <a:solidFill>
              <a:schemeClr val="accent1"/>
            </a:solidFill>
            <a:prstDash val="solid"/>
            <a:round/>
            <a:headEnd len="sm" w="sm" type="none"/>
            <a:tailEnd len="sm" w="sm" type="none"/>
          </a:ln>
        </p:spPr>
      </p:cxnSp>
      <p:sp>
        <p:nvSpPr>
          <p:cNvPr id="249" name="Google Shape;249;p42"/>
          <p:cNvSpPr/>
          <p:nvPr/>
        </p:nvSpPr>
        <p:spPr>
          <a:xfrm>
            <a:off x="9525" y="450850"/>
            <a:ext cx="5760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0" name="Google Shape;250;p42"/>
          <p:cNvSpPr/>
          <p:nvPr/>
        </p:nvSpPr>
        <p:spPr>
          <a:xfrm>
            <a:off x="9076875" y="450850"/>
            <a:ext cx="5760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1" name="Google Shape;251;p42"/>
          <p:cNvSpPr/>
          <p:nvPr>
            <p:ph idx="3" type="chart"/>
          </p:nvPr>
        </p:nvSpPr>
        <p:spPr>
          <a:xfrm>
            <a:off x="4800600" y="1447800"/>
            <a:ext cx="3962400" cy="4724400"/>
          </a:xfrm>
          <a:prstGeom prst="rect">
            <a:avLst/>
          </a:prstGeom>
          <a:noFill/>
          <a:ln>
            <a:noFill/>
          </a:ln>
        </p:spPr>
        <p:txBody>
          <a:bodyPr anchorCtr="0" anchor="t" bIns="45700" lIns="91425" spcFirstLastPara="1" rIns="91425" wrap="square" tIns="45700">
            <a:noAutofit/>
          </a:bodyPr>
          <a:lstStyle>
            <a:lvl1pPr lvl="0" marR="0" rtl="0" algn="l">
              <a:spcBef>
                <a:spcPts val="360"/>
              </a:spcBef>
              <a:spcAft>
                <a:spcPts val="0"/>
              </a:spcAft>
              <a:buClr>
                <a:srgbClr val="7F7F7F"/>
              </a:buClr>
              <a:buSzPts val="1800"/>
              <a:buFont typeface="Arial"/>
              <a:buNone/>
              <a:defRPr b="0" i="0" sz="1800" u="none" cap="none" strike="noStrike">
                <a:solidFill>
                  <a:srgbClr val="7F7F7F"/>
                </a:solidFill>
                <a:latin typeface="Arial"/>
                <a:ea typeface="Arial"/>
                <a:cs typeface="Arial"/>
                <a:sym typeface="Arial"/>
              </a:defRPr>
            </a:lvl1pPr>
            <a:lvl2pPr lvl="1" marR="0" rtl="0" algn="l">
              <a:spcBef>
                <a:spcPts val="480"/>
              </a:spcBef>
              <a:spcAft>
                <a:spcPts val="0"/>
              </a:spcAft>
              <a:buClr>
                <a:srgbClr val="7F7F7F"/>
              </a:buClr>
              <a:buSzPts val="2400"/>
              <a:buFont typeface="Arial"/>
              <a:buChar char="–"/>
              <a:defRPr b="0" i="0" sz="2400" u="none" cap="none" strike="noStrike">
                <a:solidFill>
                  <a:srgbClr val="7F7F7F"/>
                </a:solidFill>
                <a:latin typeface="Arial"/>
                <a:ea typeface="Arial"/>
                <a:cs typeface="Arial"/>
                <a:sym typeface="Arial"/>
              </a:defRPr>
            </a:lvl2pPr>
            <a:lvl3pPr lvl="2" marR="0" rtl="0" algn="l">
              <a:spcBef>
                <a:spcPts val="400"/>
              </a:spcBef>
              <a:spcAft>
                <a:spcPts val="0"/>
              </a:spcAft>
              <a:buClr>
                <a:srgbClr val="7F7F7F"/>
              </a:buClr>
              <a:buSzPts val="2000"/>
              <a:buFont typeface="Arial"/>
              <a:buChar char="•"/>
              <a:defRPr b="0" i="0" sz="2000" u="none" cap="none" strike="noStrike">
                <a:solidFill>
                  <a:srgbClr val="7F7F7F"/>
                </a:solidFill>
                <a:latin typeface="Arial"/>
                <a:ea typeface="Arial"/>
                <a:cs typeface="Arial"/>
                <a:sym typeface="Arial"/>
              </a:defRPr>
            </a:lvl3pPr>
            <a:lvl4pPr lvl="3"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4pPr>
            <a:lvl5pPr lvl="4"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subtitle - One column and chart">
  <p:cSld name="Text slide with subtitle - One column and chart">
    <p:spTree>
      <p:nvGrpSpPr>
        <p:cNvPr id="252" name="Shape 252"/>
        <p:cNvGrpSpPr/>
        <p:nvPr/>
      </p:nvGrpSpPr>
      <p:grpSpPr>
        <a:xfrm>
          <a:off x="0" y="0"/>
          <a:ext cx="0" cy="0"/>
          <a:chOff x="0" y="0"/>
          <a:chExt cx="0" cy="0"/>
        </a:xfrm>
      </p:grpSpPr>
      <p:sp>
        <p:nvSpPr>
          <p:cNvPr id="253" name="Google Shape;253;p43"/>
          <p:cNvSpPr txBox="1"/>
          <p:nvPr>
            <p:ph idx="1" type="body"/>
          </p:nvPr>
        </p:nvSpPr>
        <p:spPr>
          <a:xfrm>
            <a:off x="304800" y="1828800"/>
            <a:ext cx="3810000" cy="4038600"/>
          </a:xfrm>
          <a:prstGeom prst="rect">
            <a:avLst/>
          </a:prstGeom>
          <a:noFill/>
          <a:ln>
            <a:noFill/>
          </a:ln>
        </p:spPr>
        <p:txBody>
          <a:bodyPr anchorCtr="0" anchor="t" bIns="0" lIns="0" spcFirstLastPara="1" rIns="0" wrap="square" tIns="0">
            <a:noAutofit/>
          </a:bodyPr>
          <a:lstStyle>
            <a:lvl1pPr indent="-355600" lvl="0" marL="457200" marR="0" rtl="0" algn="l">
              <a:spcBef>
                <a:spcPts val="400"/>
              </a:spcBef>
              <a:spcAft>
                <a:spcPts val="0"/>
              </a:spcAft>
              <a:buClr>
                <a:schemeClr val="accent1"/>
              </a:buClr>
              <a:buSzPts val="2000"/>
              <a:buFont typeface="Arial"/>
              <a:buChar char="•"/>
              <a:defRPr b="0" i="0" sz="2000" u="none" cap="none" strike="noStrike">
                <a:solidFill>
                  <a:srgbClr val="7F7F7F"/>
                </a:solidFill>
                <a:latin typeface="Arial"/>
                <a:ea typeface="Arial"/>
                <a:cs typeface="Arial"/>
                <a:sym typeface="Arial"/>
              </a:defRPr>
            </a:lvl1pPr>
            <a:lvl2pPr indent="-342900" lvl="1" marL="914400" marR="0" rtl="0" algn="l">
              <a:spcBef>
                <a:spcPts val="360"/>
              </a:spcBef>
              <a:spcAft>
                <a:spcPts val="0"/>
              </a:spcAft>
              <a:buClr>
                <a:srgbClr val="7F7F7F"/>
              </a:buClr>
              <a:buSzPts val="1800"/>
              <a:buFont typeface="Arial"/>
              <a:buChar char="–"/>
              <a:defRPr b="0" i="0" sz="1800" u="none" cap="none" strike="noStrike">
                <a:solidFill>
                  <a:srgbClr val="7F7F7F"/>
                </a:solidFill>
                <a:latin typeface="Arial"/>
                <a:ea typeface="Arial"/>
                <a:cs typeface="Arial"/>
                <a:sym typeface="Arial"/>
              </a:defRPr>
            </a:lvl2pPr>
            <a:lvl3pPr indent="-330200" lvl="2" marL="13716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3pPr>
            <a:lvl4pPr indent="-317500" lvl="3" marL="1828800" marR="0" rtl="0" algn="l">
              <a:spcBef>
                <a:spcPts val="280"/>
              </a:spcBef>
              <a:spcAft>
                <a:spcPts val="0"/>
              </a:spcAft>
              <a:buClr>
                <a:srgbClr val="7F7F7F"/>
              </a:buClr>
              <a:buSzPts val="1400"/>
              <a:buFont typeface="Arial"/>
              <a:buChar char="–"/>
              <a:defRPr b="0" i="0" sz="1400" u="none" cap="none" strike="noStrike">
                <a:solidFill>
                  <a:srgbClr val="7F7F7F"/>
                </a:solidFill>
                <a:latin typeface="Arial"/>
                <a:ea typeface="Arial"/>
                <a:cs typeface="Arial"/>
                <a:sym typeface="Arial"/>
              </a:defRPr>
            </a:lvl4pPr>
            <a:lvl5pPr indent="-304800" lvl="4" marL="2286000" marR="0" rtl="0" algn="l">
              <a:spcBef>
                <a:spcPts val="240"/>
              </a:spcBef>
              <a:spcAft>
                <a:spcPts val="0"/>
              </a:spcAft>
              <a:buClr>
                <a:srgbClr val="7F7F7F"/>
              </a:buClr>
              <a:buSzPts val="1200"/>
              <a:buFont typeface="Arial"/>
              <a:buChar char="»"/>
              <a:defRPr b="0" i="0" sz="12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54" name="Google Shape;254;p43"/>
          <p:cNvSpPr txBox="1"/>
          <p:nvPr>
            <p:ph type="title"/>
          </p:nvPr>
        </p:nvSpPr>
        <p:spPr>
          <a:xfrm>
            <a:off x="332110" y="381000"/>
            <a:ext cx="7897490" cy="851639"/>
          </a:xfrm>
          <a:prstGeom prst="rect">
            <a:avLst/>
          </a:prstGeom>
          <a:noFill/>
          <a:ln>
            <a:noFill/>
          </a:ln>
        </p:spPr>
        <p:txBody>
          <a:bodyPr anchorCtr="0" anchor="t" bIns="0" lIns="0" spcFirstLastPara="1" rIns="0" wrap="square" tIns="0">
            <a:norm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55" name="Google Shape;255;p43"/>
          <p:cNvSpPr txBox="1"/>
          <p:nvPr>
            <p:ph idx="2" type="body"/>
          </p:nvPr>
        </p:nvSpPr>
        <p:spPr>
          <a:xfrm>
            <a:off x="324338" y="1371600"/>
            <a:ext cx="3790462" cy="381000"/>
          </a:xfrm>
          <a:prstGeom prst="rect">
            <a:avLst/>
          </a:prstGeom>
          <a:noFill/>
          <a:ln>
            <a:noFill/>
          </a:ln>
        </p:spPr>
        <p:txBody>
          <a:bodyPr anchorCtr="0" anchor="t" bIns="0" lIns="0" spcFirstLastPara="1" rIns="0" wrap="square" tIns="0">
            <a:noAutofit/>
          </a:bodyPr>
          <a:lstStyle>
            <a:lvl1pPr indent="-228600" lvl="0" marL="457200" marR="0" rtl="0" algn="l">
              <a:spcBef>
                <a:spcPts val="440"/>
              </a:spcBef>
              <a:spcAft>
                <a:spcPts val="0"/>
              </a:spcAft>
              <a:buClr>
                <a:srgbClr val="90BE43"/>
              </a:buClr>
              <a:buSzPts val="2200"/>
              <a:buFont typeface="Arial"/>
              <a:buNone/>
              <a:defRPr b="0" i="0" sz="2200" u="none" cap="none" strike="noStrike">
                <a:solidFill>
                  <a:srgbClr val="90BE43"/>
                </a:solidFill>
                <a:latin typeface="Arial"/>
                <a:ea typeface="Arial"/>
                <a:cs typeface="Arial"/>
                <a:sym typeface="Arial"/>
              </a:defRPr>
            </a:lvl1pPr>
            <a:lvl2pPr indent="-381000" lvl="1" marL="914400" marR="0" rtl="0" algn="l">
              <a:spcBef>
                <a:spcPts val="480"/>
              </a:spcBef>
              <a:spcAft>
                <a:spcPts val="0"/>
              </a:spcAft>
              <a:buClr>
                <a:srgbClr val="7F7F7F"/>
              </a:buClr>
              <a:buSzPts val="2400"/>
              <a:buFont typeface="Arial"/>
              <a:buChar char="–"/>
              <a:defRPr b="0" i="0" sz="2400" u="none" cap="none" strike="noStrike">
                <a:solidFill>
                  <a:srgbClr val="7F7F7F"/>
                </a:solidFill>
                <a:latin typeface="Arial"/>
                <a:ea typeface="Arial"/>
                <a:cs typeface="Arial"/>
                <a:sym typeface="Arial"/>
              </a:defRPr>
            </a:lvl2pPr>
            <a:lvl3pPr indent="-355600" lvl="2" marL="1371600" marR="0" rtl="0" algn="l">
              <a:spcBef>
                <a:spcPts val="400"/>
              </a:spcBef>
              <a:spcAft>
                <a:spcPts val="0"/>
              </a:spcAft>
              <a:buClr>
                <a:srgbClr val="7F7F7F"/>
              </a:buClr>
              <a:buSzPts val="2000"/>
              <a:buFont typeface="Arial"/>
              <a:buChar char="•"/>
              <a:defRPr b="0" i="0" sz="2000" u="none" cap="none" strike="noStrike">
                <a:solidFill>
                  <a:srgbClr val="7F7F7F"/>
                </a:solidFill>
                <a:latin typeface="Arial"/>
                <a:ea typeface="Arial"/>
                <a:cs typeface="Arial"/>
                <a:sym typeface="Arial"/>
              </a:defRPr>
            </a:lvl3pPr>
            <a:lvl4pPr indent="-330200" lvl="3" marL="18288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4pPr>
            <a:lvl5pPr indent="-330200" lvl="4" marL="22860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56" name="Google Shape;256;p43"/>
          <p:cNvSpPr/>
          <p:nvPr>
            <p:ph idx="3" type="chart"/>
          </p:nvPr>
        </p:nvSpPr>
        <p:spPr>
          <a:xfrm>
            <a:off x="4343400" y="1371600"/>
            <a:ext cx="3733800" cy="4495800"/>
          </a:xfrm>
          <a:prstGeom prst="rect">
            <a:avLst/>
          </a:prstGeom>
          <a:noFill/>
          <a:ln>
            <a:noFill/>
          </a:ln>
        </p:spPr>
        <p:txBody>
          <a:bodyPr anchorCtr="0" anchor="t" bIns="45700" lIns="91425" spcFirstLastPara="1" rIns="91425" wrap="square" tIns="45700">
            <a:noAutofit/>
          </a:bodyPr>
          <a:lstStyle>
            <a:lvl1pPr lvl="0" marR="0" rtl="0" algn="l">
              <a:spcBef>
                <a:spcPts val="320"/>
              </a:spcBef>
              <a:spcAft>
                <a:spcPts val="0"/>
              </a:spcAft>
              <a:buClr>
                <a:srgbClr val="7F7F7F"/>
              </a:buClr>
              <a:buSzPts val="1600"/>
              <a:buFont typeface="Arial"/>
              <a:buNone/>
              <a:defRPr b="0" i="0" sz="1600" u="none" cap="none" strike="noStrike">
                <a:solidFill>
                  <a:srgbClr val="7F7F7F"/>
                </a:solidFill>
                <a:latin typeface="Arial"/>
                <a:ea typeface="Arial"/>
                <a:cs typeface="Arial"/>
                <a:sym typeface="Arial"/>
              </a:defRPr>
            </a:lvl1pPr>
            <a:lvl2pPr lvl="1" marR="0" rtl="0" algn="l">
              <a:spcBef>
                <a:spcPts val="480"/>
              </a:spcBef>
              <a:spcAft>
                <a:spcPts val="0"/>
              </a:spcAft>
              <a:buClr>
                <a:srgbClr val="7F7F7F"/>
              </a:buClr>
              <a:buSzPts val="2400"/>
              <a:buFont typeface="Arial"/>
              <a:buChar char="–"/>
              <a:defRPr b="0" i="0" sz="2400" u="none" cap="none" strike="noStrike">
                <a:solidFill>
                  <a:srgbClr val="7F7F7F"/>
                </a:solidFill>
                <a:latin typeface="Arial"/>
                <a:ea typeface="Arial"/>
                <a:cs typeface="Arial"/>
                <a:sym typeface="Arial"/>
              </a:defRPr>
            </a:lvl2pPr>
            <a:lvl3pPr lvl="2" marR="0" rtl="0" algn="l">
              <a:spcBef>
                <a:spcPts val="400"/>
              </a:spcBef>
              <a:spcAft>
                <a:spcPts val="0"/>
              </a:spcAft>
              <a:buClr>
                <a:srgbClr val="7F7F7F"/>
              </a:buClr>
              <a:buSzPts val="2000"/>
              <a:buFont typeface="Arial"/>
              <a:buChar char="•"/>
              <a:defRPr b="0" i="0" sz="2000" u="none" cap="none" strike="noStrike">
                <a:solidFill>
                  <a:srgbClr val="7F7F7F"/>
                </a:solidFill>
                <a:latin typeface="Arial"/>
                <a:ea typeface="Arial"/>
                <a:cs typeface="Arial"/>
                <a:sym typeface="Arial"/>
              </a:defRPr>
            </a:lvl3pPr>
            <a:lvl4pPr lvl="3"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4pPr>
            <a:lvl5pPr lvl="4"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57" name="Google Shape;257;p43"/>
          <p:cNvSpPr txBox="1"/>
          <p:nvPr>
            <p:ph idx="12" type="sldNum"/>
          </p:nvPr>
        </p:nvSpPr>
        <p:spPr>
          <a:xfrm>
            <a:off x="7918513" y="6479545"/>
            <a:ext cx="77457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defRPr>
            </a:lvl1pPr>
            <a:lvl2pPr indent="0" lvl="1" marL="0" algn="r">
              <a:spcBef>
                <a:spcPts val="0"/>
              </a:spcBef>
              <a:spcAft>
                <a:spcPts val="0"/>
              </a:spcAft>
              <a:buNone/>
              <a:defRPr>
                <a:solidFill>
                  <a:srgbClr val="FFFFFF"/>
                </a:solidFill>
              </a:defRPr>
            </a:lvl2pPr>
            <a:lvl3pPr indent="0" lvl="2" marL="0" algn="r">
              <a:spcBef>
                <a:spcPts val="0"/>
              </a:spcBef>
              <a:spcAft>
                <a:spcPts val="0"/>
              </a:spcAft>
              <a:buNone/>
              <a:defRPr>
                <a:solidFill>
                  <a:srgbClr val="FFFFFF"/>
                </a:solidFill>
              </a:defRPr>
            </a:lvl3pPr>
            <a:lvl4pPr indent="0" lvl="3" marL="0" algn="r">
              <a:spcBef>
                <a:spcPts val="0"/>
              </a:spcBef>
              <a:spcAft>
                <a:spcPts val="0"/>
              </a:spcAft>
              <a:buNone/>
              <a:defRPr>
                <a:solidFill>
                  <a:srgbClr val="FFFFFF"/>
                </a:solidFill>
              </a:defRPr>
            </a:lvl4pPr>
            <a:lvl5pPr indent="0" lvl="4" marL="0" algn="r">
              <a:spcBef>
                <a:spcPts val="0"/>
              </a:spcBef>
              <a:spcAft>
                <a:spcPts val="0"/>
              </a:spcAft>
              <a:buNone/>
              <a:defRPr>
                <a:solidFill>
                  <a:srgbClr val="FFFFFF"/>
                </a:solidFill>
              </a:defRPr>
            </a:lvl5pPr>
            <a:lvl6pPr indent="0" lvl="5" marL="0" algn="r">
              <a:spcBef>
                <a:spcPts val="0"/>
              </a:spcBef>
              <a:spcAft>
                <a:spcPts val="0"/>
              </a:spcAft>
              <a:buNone/>
              <a:defRPr>
                <a:solidFill>
                  <a:srgbClr val="FFFFFF"/>
                </a:solidFill>
              </a:defRPr>
            </a:lvl6pPr>
            <a:lvl7pPr indent="0" lvl="6" marL="0" algn="r">
              <a:spcBef>
                <a:spcPts val="0"/>
              </a:spcBef>
              <a:spcAft>
                <a:spcPts val="0"/>
              </a:spcAft>
              <a:buNone/>
              <a:defRPr>
                <a:solidFill>
                  <a:srgbClr val="FFFFFF"/>
                </a:solidFill>
              </a:defRPr>
            </a:lvl7pPr>
            <a:lvl8pPr indent="0" lvl="7" marL="0" algn="r">
              <a:spcBef>
                <a:spcPts val="0"/>
              </a:spcBef>
              <a:spcAft>
                <a:spcPts val="0"/>
              </a:spcAft>
              <a:buNone/>
              <a:defRPr>
                <a:solidFill>
                  <a:srgbClr val="FFFFFF"/>
                </a:solidFill>
              </a:defRPr>
            </a:lvl8pPr>
            <a:lvl9pPr indent="0" lvl="8" marL="0" algn="r">
              <a:spcBef>
                <a:spcPts val="0"/>
              </a:spcBef>
              <a:spcAft>
                <a:spcPts val="0"/>
              </a:spcAft>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subtitle - One Column">
  <p:cSld name="Text slide with subtitle - One Column">
    <p:spTree>
      <p:nvGrpSpPr>
        <p:cNvPr id="265" name="Shape 265"/>
        <p:cNvGrpSpPr/>
        <p:nvPr/>
      </p:nvGrpSpPr>
      <p:grpSpPr>
        <a:xfrm>
          <a:off x="0" y="0"/>
          <a:ext cx="0" cy="0"/>
          <a:chOff x="0" y="0"/>
          <a:chExt cx="0" cy="0"/>
        </a:xfrm>
      </p:grpSpPr>
      <p:sp>
        <p:nvSpPr>
          <p:cNvPr id="266" name="Google Shape;266;p45"/>
          <p:cNvSpPr txBox="1"/>
          <p:nvPr>
            <p:ph idx="1" type="body"/>
          </p:nvPr>
        </p:nvSpPr>
        <p:spPr>
          <a:xfrm>
            <a:off x="425290" y="1447800"/>
            <a:ext cx="8337710" cy="4724400"/>
          </a:xfrm>
          <a:prstGeom prst="rect">
            <a:avLst/>
          </a:prstGeom>
          <a:noFill/>
          <a:ln>
            <a:noFill/>
          </a:ln>
        </p:spPr>
        <p:txBody>
          <a:bodyPr anchorCtr="0" anchor="t" bIns="0" lIns="0" spcFirstLastPara="1" rIns="0" wrap="square" tIns="0">
            <a:noAutofit/>
          </a:bodyPr>
          <a:lstStyle>
            <a:lvl1pPr indent="-342900" lvl="0" marL="457200" marR="0" rtl="0" algn="l">
              <a:spcBef>
                <a:spcPts val="360"/>
              </a:spcBef>
              <a:spcAft>
                <a:spcPts val="0"/>
              </a:spcAft>
              <a:buClr>
                <a:schemeClr val="accent1"/>
              </a:buClr>
              <a:buSzPts val="1800"/>
              <a:buFont typeface="Arial"/>
              <a:buChar char="•"/>
              <a:defRPr b="0" i="0" sz="1800" u="none" cap="none" strike="noStrike">
                <a:solidFill>
                  <a:srgbClr val="7F7F7F"/>
                </a:solidFill>
                <a:latin typeface="Arial"/>
                <a:ea typeface="Arial"/>
                <a:cs typeface="Arial"/>
                <a:sym typeface="Arial"/>
              </a:defRPr>
            </a:lvl1pPr>
            <a:lvl2pPr indent="-330200" lvl="1" marL="9144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2pPr>
            <a:lvl3pPr indent="-317500" lvl="2" marL="1371600" marR="0" rtl="0" algn="l">
              <a:spcBef>
                <a:spcPts val="280"/>
              </a:spcBef>
              <a:spcAft>
                <a:spcPts val="0"/>
              </a:spcAft>
              <a:buClr>
                <a:srgbClr val="7F7F7F"/>
              </a:buClr>
              <a:buSzPts val="1400"/>
              <a:buFont typeface="Arial"/>
              <a:buChar char="•"/>
              <a:defRPr b="0" i="0" sz="1400" u="none" cap="none" strike="noStrike">
                <a:solidFill>
                  <a:srgbClr val="7F7F7F"/>
                </a:solidFill>
                <a:latin typeface="Arial"/>
                <a:ea typeface="Arial"/>
                <a:cs typeface="Arial"/>
                <a:sym typeface="Arial"/>
              </a:defRPr>
            </a:lvl3pPr>
            <a:lvl4pPr indent="-304800" lvl="3" marL="1828800" marR="0" rtl="0" algn="l">
              <a:spcBef>
                <a:spcPts val="240"/>
              </a:spcBef>
              <a:spcAft>
                <a:spcPts val="0"/>
              </a:spcAft>
              <a:buClr>
                <a:srgbClr val="7F7F7F"/>
              </a:buClr>
              <a:buSzPts val="1200"/>
              <a:buFont typeface="Arial"/>
              <a:buChar char="–"/>
              <a:defRPr b="0" i="0" sz="1200" u="none" cap="none" strike="noStrike">
                <a:solidFill>
                  <a:srgbClr val="7F7F7F"/>
                </a:solidFill>
                <a:latin typeface="Arial"/>
                <a:ea typeface="Arial"/>
                <a:cs typeface="Arial"/>
                <a:sym typeface="Arial"/>
              </a:defRPr>
            </a:lvl4pPr>
            <a:lvl5pPr indent="-292100" lvl="4" marL="2286000" marR="0" rtl="0" algn="l">
              <a:spcBef>
                <a:spcPts val="200"/>
              </a:spcBef>
              <a:spcAft>
                <a:spcPts val="0"/>
              </a:spcAft>
              <a:buClr>
                <a:srgbClr val="7F7F7F"/>
              </a:buClr>
              <a:buSzPts val="1000"/>
              <a:buFont typeface="Arial"/>
              <a:buChar char="»"/>
              <a:defRPr b="0" i="0" sz="10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67" name="Google Shape;267;p45"/>
          <p:cNvSpPr txBox="1"/>
          <p:nvPr>
            <p:ph type="title"/>
          </p:nvPr>
        </p:nvSpPr>
        <p:spPr>
          <a:xfrm>
            <a:off x="414308" y="386323"/>
            <a:ext cx="8501092" cy="375677"/>
          </a:xfrm>
          <a:prstGeom prst="rect">
            <a:avLst/>
          </a:prstGeom>
          <a:noFill/>
          <a:ln>
            <a:noFill/>
          </a:ln>
        </p:spPr>
        <p:txBody>
          <a:bodyPr anchorCtr="0" anchor="t" bIns="0" lIns="0" spcFirstLastPara="1" rIns="0" wrap="square" tIns="0">
            <a:normAutofit/>
          </a:bodyPr>
          <a:lstStyle>
            <a:lvl1pPr lvl="0" algn="l">
              <a:spcBef>
                <a:spcPts val="0"/>
              </a:spcBef>
              <a:spcAft>
                <a:spcPts val="0"/>
              </a:spcAft>
              <a:buSzPts val="1400"/>
              <a:buNone/>
              <a:defRPr b="1" sz="2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68" name="Google Shape;268;p45"/>
          <p:cNvSpPr txBox="1"/>
          <p:nvPr>
            <p:ph idx="2" type="body"/>
          </p:nvPr>
        </p:nvSpPr>
        <p:spPr>
          <a:xfrm>
            <a:off x="418908" y="717326"/>
            <a:ext cx="7848600" cy="381000"/>
          </a:xfrm>
          <a:prstGeom prst="rect">
            <a:avLst/>
          </a:prstGeom>
          <a:noFill/>
          <a:ln>
            <a:noFill/>
          </a:ln>
        </p:spPr>
        <p:txBody>
          <a:bodyPr anchorCtr="0" anchor="t" bIns="0" lIns="0" spcFirstLastPara="1" rIns="0" wrap="square" tIns="0">
            <a:noAutofit/>
          </a:bodyPr>
          <a:lstStyle>
            <a:lvl1pPr indent="-228600" lvl="0" marL="457200" marR="0" rtl="0" algn="l">
              <a:spcBef>
                <a:spcPts val="280"/>
              </a:spcBef>
              <a:spcAft>
                <a:spcPts val="0"/>
              </a:spcAft>
              <a:buClr>
                <a:schemeClr val="accent2"/>
              </a:buClr>
              <a:buSzPts val="1400"/>
              <a:buFont typeface="Arial"/>
              <a:buNone/>
              <a:defRPr b="0" i="0" sz="1400" u="none" cap="none" strike="noStrike">
                <a:solidFill>
                  <a:schemeClr val="accent2"/>
                </a:solidFill>
                <a:latin typeface="Arial"/>
                <a:ea typeface="Arial"/>
                <a:cs typeface="Arial"/>
                <a:sym typeface="Arial"/>
              </a:defRPr>
            </a:lvl1pPr>
            <a:lvl2pPr indent="-381000" lvl="1" marL="914400" marR="0" rtl="0" algn="l">
              <a:spcBef>
                <a:spcPts val="480"/>
              </a:spcBef>
              <a:spcAft>
                <a:spcPts val="0"/>
              </a:spcAft>
              <a:buClr>
                <a:srgbClr val="7F7F7F"/>
              </a:buClr>
              <a:buSzPts val="2400"/>
              <a:buFont typeface="Arial"/>
              <a:buChar char="–"/>
              <a:defRPr b="0" i="0" sz="2400" u="none" cap="none" strike="noStrike">
                <a:solidFill>
                  <a:srgbClr val="7F7F7F"/>
                </a:solidFill>
                <a:latin typeface="Arial"/>
                <a:ea typeface="Arial"/>
                <a:cs typeface="Arial"/>
                <a:sym typeface="Arial"/>
              </a:defRPr>
            </a:lvl2pPr>
            <a:lvl3pPr indent="-355600" lvl="2" marL="1371600" marR="0" rtl="0" algn="l">
              <a:spcBef>
                <a:spcPts val="400"/>
              </a:spcBef>
              <a:spcAft>
                <a:spcPts val="0"/>
              </a:spcAft>
              <a:buClr>
                <a:srgbClr val="7F7F7F"/>
              </a:buClr>
              <a:buSzPts val="2000"/>
              <a:buFont typeface="Arial"/>
              <a:buChar char="•"/>
              <a:defRPr b="0" i="0" sz="2000" u="none" cap="none" strike="noStrike">
                <a:solidFill>
                  <a:srgbClr val="7F7F7F"/>
                </a:solidFill>
                <a:latin typeface="Arial"/>
                <a:ea typeface="Arial"/>
                <a:cs typeface="Arial"/>
                <a:sym typeface="Arial"/>
              </a:defRPr>
            </a:lvl3pPr>
            <a:lvl4pPr indent="-330200" lvl="3" marL="18288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4pPr>
            <a:lvl5pPr indent="-330200" lvl="4" marL="22860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269" name="Google Shape;269;p45"/>
          <p:cNvCxnSpPr/>
          <p:nvPr/>
        </p:nvCxnSpPr>
        <p:spPr>
          <a:xfrm>
            <a:off x="393380" y="7924800"/>
            <a:ext cx="8369620" cy="0"/>
          </a:xfrm>
          <a:prstGeom prst="straightConnector1">
            <a:avLst/>
          </a:prstGeom>
          <a:noFill/>
          <a:ln cap="flat" cmpd="sng" w="12700">
            <a:solidFill>
              <a:schemeClr val="accent1"/>
            </a:solidFill>
            <a:prstDash val="solid"/>
            <a:round/>
            <a:headEnd len="sm" w="sm" type="none"/>
            <a:tailEnd len="sm" w="sm" type="none"/>
          </a:ln>
        </p:spPr>
      </p:cxnSp>
      <p:sp>
        <p:nvSpPr>
          <p:cNvPr id="270" name="Google Shape;270;p45"/>
          <p:cNvSpPr txBox="1"/>
          <p:nvPr>
            <p:ph idx="12" type="sldNum"/>
          </p:nvPr>
        </p:nvSpPr>
        <p:spPr>
          <a:xfrm>
            <a:off x="7918513" y="6479545"/>
            <a:ext cx="77457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defRPr>
            </a:lvl1pPr>
            <a:lvl2pPr indent="0" lvl="1" marL="0" algn="r">
              <a:spcBef>
                <a:spcPts val="0"/>
              </a:spcBef>
              <a:spcAft>
                <a:spcPts val="0"/>
              </a:spcAft>
              <a:buNone/>
              <a:defRPr>
                <a:solidFill>
                  <a:srgbClr val="FFFFFF"/>
                </a:solidFill>
              </a:defRPr>
            </a:lvl2pPr>
            <a:lvl3pPr indent="0" lvl="2" marL="0" algn="r">
              <a:spcBef>
                <a:spcPts val="0"/>
              </a:spcBef>
              <a:spcAft>
                <a:spcPts val="0"/>
              </a:spcAft>
              <a:buNone/>
              <a:defRPr>
                <a:solidFill>
                  <a:srgbClr val="FFFFFF"/>
                </a:solidFill>
              </a:defRPr>
            </a:lvl3pPr>
            <a:lvl4pPr indent="0" lvl="3" marL="0" algn="r">
              <a:spcBef>
                <a:spcPts val="0"/>
              </a:spcBef>
              <a:spcAft>
                <a:spcPts val="0"/>
              </a:spcAft>
              <a:buNone/>
              <a:defRPr>
                <a:solidFill>
                  <a:srgbClr val="FFFFFF"/>
                </a:solidFill>
              </a:defRPr>
            </a:lvl4pPr>
            <a:lvl5pPr indent="0" lvl="4" marL="0" algn="r">
              <a:spcBef>
                <a:spcPts val="0"/>
              </a:spcBef>
              <a:spcAft>
                <a:spcPts val="0"/>
              </a:spcAft>
              <a:buNone/>
              <a:defRPr>
                <a:solidFill>
                  <a:srgbClr val="FFFFFF"/>
                </a:solidFill>
              </a:defRPr>
            </a:lvl5pPr>
            <a:lvl6pPr indent="0" lvl="5" marL="0" algn="r">
              <a:spcBef>
                <a:spcPts val="0"/>
              </a:spcBef>
              <a:spcAft>
                <a:spcPts val="0"/>
              </a:spcAft>
              <a:buNone/>
              <a:defRPr>
                <a:solidFill>
                  <a:srgbClr val="FFFFFF"/>
                </a:solidFill>
              </a:defRPr>
            </a:lvl6pPr>
            <a:lvl7pPr indent="0" lvl="6" marL="0" algn="r">
              <a:spcBef>
                <a:spcPts val="0"/>
              </a:spcBef>
              <a:spcAft>
                <a:spcPts val="0"/>
              </a:spcAft>
              <a:buNone/>
              <a:defRPr>
                <a:solidFill>
                  <a:srgbClr val="FFFFFF"/>
                </a:solidFill>
              </a:defRPr>
            </a:lvl7pPr>
            <a:lvl8pPr indent="0" lvl="7" marL="0" algn="r">
              <a:spcBef>
                <a:spcPts val="0"/>
              </a:spcBef>
              <a:spcAft>
                <a:spcPts val="0"/>
              </a:spcAft>
              <a:buNone/>
              <a:defRPr>
                <a:solidFill>
                  <a:srgbClr val="FFFFFF"/>
                </a:solidFill>
              </a:defRPr>
            </a:lvl8pPr>
            <a:lvl9pPr indent="0" lvl="8" marL="0" algn="r">
              <a:spcBef>
                <a:spcPts val="0"/>
              </a:spcBef>
              <a:spcAft>
                <a:spcPts val="0"/>
              </a:spcAft>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cxnSp>
        <p:nvCxnSpPr>
          <p:cNvPr id="271" name="Google Shape;271;p45"/>
          <p:cNvCxnSpPr/>
          <p:nvPr/>
        </p:nvCxnSpPr>
        <p:spPr>
          <a:xfrm>
            <a:off x="406904" y="762000"/>
            <a:ext cx="8341200" cy="0"/>
          </a:xfrm>
          <a:prstGeom prst="straightConnector1">
            <a:avLst/>
          </a:prstGeom>
          <a:noFill/>
          <a:ln cap="flat" cmpd="sng" w="12700">
            <a:solidFill>
              <a:schemeClr val="accent1"/>
            </a:solidFill>
            <a:prstDash val="solid"/>
            <a:round/>
            <a:headEnd len="sm" w="sm" type="none"/>
            <a:tailEnd len="sm" w="sm" type="none"/>
          </a:ln>
        </p:spPr>
      </p:cxnSp>
      <p:sp>
        <p:nvSpPr>
          <p:cNvPr id="272" name="Google Shape;272;p45"/>
          <p:cNvSpPr/>
          <p:nvPr/>
        </p:nvSpPr>
        <p:spPr>
          <a:xfrm>
            <a:off x="9525" y="450850"/>
            <a:ext cx="5760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73" name="Google Shape;273;p45"/>
          <p:cNvSpPr/>
          <p:nvPr/>
        </p:nvSpPr>
        <p:spPr>
          <a:xfrm>
            <a:off x="9076875" y="450850"/>
            <a:ext cx="5760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subtitle - Two Columns Column">
  <p:cSld name="Text slide with subtitle - Two Columns Column">
    <p:spTree>
      <p:nvGrpSpPr>
        <p:cNvPr id="274" name="Shape 274"/>
        <p:cNvGrpSpPr/>
        <p:nvPr/>
      </p:nvGrpSpPr>
      <p:grpSpPr>
        <a:xfrm>
          <a:off x="0" y="0"/>
          <a:ext cx="0" cy="0"/>
          <a:chOff x="0" y="0"/>
          <a:chExt cx="0" cy="0"/>
        </a:xfrm>
      </p:grpSpPr>
      <p:sp>
        <p:nvSpPr>
          <p:cNvPr id="275" name="Google Shape;275;p46"/>
          <p:cNvSpPr txBox="1"/>
          <p:nvPr>
            <p:ph idx="1" type="body"/>
          </p:nvPr>
        </p:nvSpPr>
        <p:spPr>
          <a:xfrm>
            <a:off x="425290" y="1447800"/>
            <a:ext cx="3994310" cy="4724400"/>
          </a:xfrm>
          <a:prstGeom prst="rect">
            <a:avLst/>
          </a:prstGeom>
          <a:noFill/>
          <a:ln>
            <a:noFill/>
          </a:ln>
        </p:spPr>
        <p:txBody>
          <a:bodyPr anchorCtr="0" anchor="t" bIns="0" lIns="0" spcFirstLastPara="1" rIns="0" wrap="square" tIns="0">
            <a:noAutofit/>
          </a:bodyPr>
          <a:lstStyle>
            <a:lvl1pPr indent="-342900" lvl="0" marL="457200" marR="0" rtl="0" algn="l">
              <a:spcBef>
                <a:spcPts val="360"/>
              </a:spcBef>
              <a:spcAft>
                <a:spcPts val="0"/>
              </a:spcAft>
              <a:buClr>
                <a:schemeClr val="accent1"/>
              </a:buClr>
              <a:buSzPts val="1800"/>
              <a:buFont typeface="Arial"/>
              <a:buChar char="•"/>
              <a:defRPr b="0" i="0" sz="1800" u="none" cap="none" strike="noStrike">
                <a:solidFill>
                  <a:srgbClr val="7F7F7F"/>
                </a:solidFill>
                <a:latin typeface="Arial"/>
                <a:ea typeface="Arial"/>
                <a:cs typeface="Arial"/>
                <a:sym typeface="Arial"/>
              </a:defRPr>
            </a:lvl1pPr>
            <a:lvl2pPr indent="-330200" lvl="1" marL="9144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2pPr>
            <a:lvl3pPr indent="-317500" lvl="2" marL="1371600" marR="0" rtl="0" algn="l">
              <a:spcBef>
                <a:spcPts val="280"/>
              </a:spcBef>
              <a:spcAft>
                <a:spcPts val="0"/>
              </a:spcAft>
              <a:buClr>
                <a:srgbClr val="7F7F7F"/>
              </a:buClr>
              <a:buSzPts val="1400"/>
              <a:buFont typeface="Arial"/>
              <a:buChar char="•"/>
              <a:defRPr b="0" i="0" sz="1400" u="none" cap="none" strike="noStrike">
                <a:solidFill>
                  <a:srgbClr val="7F7F7F"/>
                </a:solidFill>
                <a:latin typeface="Arial"/>
                <a:ea typeface="Arial"/>
                <a:cs typeface="Arial"/>
                <a:sym typeface="Arial"/>
              </a:defRPr>
            </a:lvl3pPr>
            <a:lvl4pPr indent="-304800" lvl="3" marL="1828800" marR="0" rtl="0" algn="l">
              <a:spcBef>
                <a:spcPts val="240"/>
              </a:spcBef>
              <a:spcAft>
                <a:spcPts val="0"/>
              </a:spcAft>
              <a:buClr>
                <a:srgbClr val="7F7F7F"/>
              </a:buClr>
              <a:buSzPts val="1200"/>
              <a:buFont typeface="Arial"/>
              <a:buChar char="–"/>
              <a:defRPr b="0" i="0" sz="1200" u="none" cap="none" strike="noStrike">
                <a:solidFill>
                  <a:srgbClr val="7F7F7F"/>
                </a:solidFill>
                <a:latin typeface="Arial"/>
                <a:ea typeface="Arial"/>
                <a:cs typeface="Arial"/>
                <a:sym typeface="Arial"/>
              </a:defRPr>
            </a:lvl4pPr>
            <a:lvl5pPr indent="-292100" lvl="4" marL="2286000" marR="0" rtl="0" algn="l">
              <a:spcBef>
                <a:spcPts val="200"/>
              </a:spcBef>
              <a:spcAft>
                <a:spcPts val="0"/>
              </a:spcAft>
              <a:buClr>
                <a:srgbClr val="7F7F7F"/>
              </a:buClr>
              <a:buSzPts val="1000"/>
              <a:buFont typeface="Arial"/>
              <a:buChar char="»"/>
              <a:defRPr b="0" i="0" sz="10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76" name="Google Shape;276;p46"/>
          <p:cNvSpPr txBox="1"/>
          <p:nvPr>
            <p:ph type="title"/>
          </p:nvPr>
        </p:nvSpPr>
        <p:spPr>
          <a:xfrm>
            <a:off x="414308" y="386323"/>
            <a:ext cx="8501092" cy="375677"/>
          </a:xfrm>
          <a:prstGeom prst="rect">
            <a:avLst/>
          </a:prstGeom>
          <a:noFill/>
          <a:ln>
            <a:noFill/>
          </a:ln>
        </p:spPr>
        <p:txBody>
          <a:bodyPr anchorCtr="0" anchor="t" bIns="0" lIns="0" spcFirstLastPara="1" rIns="0" wrap="square" tIns="0">
            <a:normAutofit/>
          </a:bodyPr>
          <a:lstStyle>
            <a:lvl1pPr lvl="0" algn="l">
              <a:spcBef>
                <a:spcPts val="0"/>
              </a:spcBef>
              <a:spcAft>
                <a:spcPts val="0"/>
              </a:spcAft>
              <a:buSzPts val="1400"/>
              <a:buNone/>
              <a:defRPr b="1" sz="2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7" name="Google Shape;277;p46"/>
          <p:cNvSpPr txBox="1"/>
          <p:nvPr>
            <p:ph idx="2" type="body"/>
          </p:nvPr>
        </p:nvSpPr>
        <p:spPr>
          <a:xfrm>
            <a:off x="418908" y="717326"/>
            <a:ext cx="7848600" cy="381000"/>
          </a:xfrm>
          <a:prstGeom prst="rect">
            <a:avLst/>
          </a:prstGeom>
          <a:noFill/>
          <a:ln>
            <a:noFill/>
          </a:ln>
        </p:spPr>
        <p:txBody>
          <a:bodyPr anchorCtr="0" anchor="t" bIns="0" lIns="0" spcFirstLastPara="1" rIns="0" wrap="square" tIns="0">
            <a:noAutofit/>
          </a:bodyPr>
          <a:lstStyle>
            <a:lvl1pPr indent="-228600" lvl="0" marL="457200" marR="0" rtl="0" algn="l">
              <a:spcBef>
                <a:spcPts val="280"/>
              </a:spcBef>
              <a:spcAft>
                <a:spcPts val="0"/>
              </a:spcAft>
              <a:buClr>
                <a:schemeClr val="accent2"/>
              </a:buClr>
              <a:buSzPts val="1400"/>
              <a:buFont typeface="Arial"/>
              <a:buNone/>
              <a:defRPr b="0" i="0" sz="1400" u="none" cap="none" strike="noStrike">
                <a:solidFill>
                  <a:schemeClr val="accent2"/>
                </a:solidFill>
                <a:latin typeface="Arial"/>
                <a:ea typeface="Arial"/>
                <a:cs typeface="Arial"/>
                <a:sym typeface="Arial"/>
              </a:defRPr>
            </a:lvl1pPr>
            <a:lvl2pPr indent="-381000" lvl="1" marL="914400" marR="0" rtl="0" algn="l">
              <a:spcBef>
                <a:spcPts val="480"/>
              </a:spcBef>
              <a:spcAft>
                <a:spcPts val="0"/>
              </a:spcAft>
              <a:buClr>
                <a:srgbClr val="7F7F7F"/>
              </a:buClr>
              <a:buSzPts val="2400"/>
              <a:buFont typeface="Arial"/>
              <a:buChar char="–"/>
              <a:defRPr b="0" i="0" sz="2400" u="none" cap="none" strike="noStrike">
                <a:solidFill>
                  <a:srgbClr val="7F7F7F"/>
                </a:solidFill>
                <a:latin typeface="Arial"/>
                <a:ea typeface="Arial"/>
                <a:cs typeface="Arial"/>
                <a:sym typeface="Arial"/>
              </a:defRPr>
            </a:lvl2pPr>
            <a:lvl3pPr indent="-355600" lvl="2" marL="1371600" marR="0" rtl="0" algn="l">
              <a:spcBef>
                <a:spcPts val="400"/>
              </a:spcBef>
              <a:spcAft>
                <a:spcPts val="0"/>
              </a:spcAft>
              <a:buClr>
                <a:srgbClr val="7F7F7F"/>
              </a:buClr>
              <a:buSzPts val="2000"/>
              <a:buFont typeface="Arial"/>
              <a:buChar char="•"/>
              <a:defRPr b="0" i="0" sz="2000" u="none" cap="none" strike="noStrike">
                <a:solidFill>
                  <a:srgbClr val="7F7F7F"/>
                </a:solidFill>
                <a:latin typeface="Arial"/>
                <a:ea typeface="Arial"/>
                <a:cs typeface="Arial"/>
                <a:sym typeface="Arial"/>
              </a:defRPr>
            </a:lvl3pPr>
            <a:lvl4pPr indent="-330200" lvl="3" marL="18288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4pPr>
            <a:lvl5pPr indent="-330200" lvl="4" marL="22860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278" name="Google Shape;278;p46"/>
          <p:cNvCxnSpPr/>
          <p:nvPr/>
        </p:nvCxnSpPr>
        <p:spPr>
          <a:xfrm>
            <a:off x="393380" y="7924800"/>
            <a:ext cx="8369620" cy="0"/>
          </a:xfrm>
          <a:prstGeom prst="straightConnector1">
            <a:avLst/>
          </a:prstGeom>
          <a:noFill/>
          <a:ln cap="flat" cmpd="sng" w="12700">
            <a:solidFill>
              <a:schemeClr val="accent1"/>
            </a:solidFill>
            <a:prstDash val="solid"/>
            <a:round/>
            <a:headEnd len="sm" w="sm" type="none"/>
            <a:tailEnd len="sm" w="sm" type="none"/>
          </a:ln>
        </p:spPr>
      </p:cxnSp>
      <p:sp>
        <p:nvSpPr>
          <p:cNvPr id="279" name="Google Shape;279;p46"/>
          <p:cNvSpPr txBox="1"/>
          <p:nvPr>
            <p:ph idx="12" type="sldNum"/>
          </p:nvPr>
        </p:nvSpPr>
        <p:spPr>
          <a:xfrm>
            <a:off x="7918513" y="6479545"/>
            <a:ext cx="77457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defRPr>
            </a:lvl1pPr>
            <a:lvl2pPr indent="0" lvl="1" marL="0" algn="r">
              <a:spcBef>
                <a:spcPts val="0"/>
              </a:spcBef>
              <a:spcAft>
                <a:spcPts val="0"/>
              </a:spcAft>
              <a:buNone/>
              <a:defRPr>
                <a:solidFill>
                  <a:srgbClr val="FFFFFF"/>
                </a:solidFill>
              </a:defRPr>
            </a:lvl2pPr>
            <a:lvl3pPr indent="0" lvl="2" marL="0" algn="r">
              <a:spcBef>
                <a:spcPts val="0"/>
              </a:spcBef>
              <a:spcAft>
                <a:spcPts val="0"/>
              </a:spcAft>
              <a:buNone/>
              <a:defRPr>
                <a:solidFill>
                  <a:srgbClr val="FFFFFF"/>
                </a:solidFill>
              </a:defRPr>
            </a:lvl3pPr>
            <a:lvl4pPr indent="0" lvl="3" marL="0" algn="r">
              <a:spcBef>
                <a:spcPts val="0"/>
              </a:spcBef>
              <a:spcAft>
                <a:spcPts val="0"/>
              </a:spcAft>
              <a:buNone/>
              <a:defRPr>
                <a:solidFill>
                  <a:srgbClr val="FFFFFF"/>
                </a:solidFill>
              </a:defRPr>
            </a:lvl4pPr>
            <a:lvl5pPr indent="0" lvl="4" marL="0" algn="r">
              <a:spcBef>
                <a:spcPts val="0"/>
              </a:spcBef>
              <a:spcAft>
                <a:spcPts val="0"/>
              </a:spcAft>
              <a:buNone/>
              <a:defRPr>
                <a:solidFill>
                  <a:srgbClr val="FFFFFF"/>
                </a:solidFill>
              </a:defRPr>
            </a:lvl5pPr>
            <a:lvl6pPr indent="0" lvl="5" marL="0" algn="r">
              <a:spcBef>
                <a:spcPts val="0"/>
              </a:spcBef>
              <a:spcAft>
                <a:spcPts val="0"/>
              </a:spcAft>
              <a:buNone/>
              <a:defRPr>
                <a:solidFill>
                  <a:srgbClr val="FFFFFF"/>
                </a:solidFill>
              </a:defRPr>
            </a:lvl6pPr>
            <a:lvl7pPr indent="0" lvl="6" marL="0" algn="r">
              <a:spcBef>
                <a:spcPts val="0"/>
              </a:spcBef>
              <a:spcAft>
                <a:spcPts val="0"/>
              </a:spcAft>
              <a:buNone/>
              <a:defRPr>
                <a:solidFill>
                  <a:srgbClr val="FFFFFF"/>
                </a:solidFill>
              </a:defRPr>
            </a:lvl7pPr>
            <a:lvl8pPr indent="0" lvl="7" marL="0" algn="r">
              <a:spcBef>
                <a:spcPts val="0"/>
              </a:spcBef>
              <a:spcAft>
                <a:spcPts val="0"/>
              </a:spcAft>
              <a:buNone/>
              <a:defRPr>
                <a:solidFill>
                  <a:srgbClr val="FFFFFF"/>
                </a:solidFill>
              </a:defRPr>
            </a:lvl8pPr>
            <a:lvl9pPr indent="0" lvl="8" marL="0" algn="r">
              <a:spcBef>
                <a:spcPts val="0"/>
              </a:spcBef>
              <a:spcAft>
                <a:spcPts val="0"/>
              </a:spcAft>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cxnSp>
        <p:nvCxnSpPr>
          <p:cNvPr id="280" name="Google Shape;280;p46"/>
          <p:cNvCxnSpPr/>
          <p:nvPr/>
        </p:nvCxnSpPr>
        <p:spPr>
          <a:xfrm>
            <a:off x="406904" y="1180722"/>
            <a:ext cx="8341200" cy="0"/>
          </a:xfrm>
          <a:prstGeom prst="straightConnector1">
            <a:avLst/>
          </a:prstGeom>
          <a:noFill/>
          <a:ln cap="flat" cmpd="sng" w="12700">
            <a:solidFill>
              <a:schemeClr val="accent1"/>
            </a:solidFill>
            <a:prstDash val="solid"/>
            <a:round/>
            <a:headEnd len="sm" w="sm" type="none"/>
            <a:tailEnd len="sm" w="sm" type="none"/>
          </a:ln>
        </p:spPr>
      </p:cxnSp>
      <p:sp>
        <p:nvSpPr>
          <p:cNvPr id="281" name="Google Shape;281;p46"/>
          <p:cNvSpPr/>
          <p:nvPr/>
        </p:nvSpPr>
        <p:spPr>
          <a:xfrm>
            <a:off x="9525" y="450850"/>
            <a:ext cx="5760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2" name="Google Shape;282;p46"/>
          <p:cNvSpPr/>
          <p:nvPr/>
        </p:nvSpPr>
        <p:spPr>
          <a:xfrm>
            <a:off x="9076875" y="450850"/>
            <a:ext cx="5760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3" name="Google Shape;283;p46"/>
          <p:cNvSpPr txBox="1"/>
          <p:nvPr>
            <p:ph idx="3" type="body"/>
          </p:nvPr>
        </p:nvSpPr>
        <p:spPr>
          <a:xfrm>
            <a:off x="4724400" y="1447800"/>
            <a:ext cx="3994310" cy="4724400"/>
          </a:xfrm>
          <a:prstGeom prst="rect">
            <a:avLst/>
          </a:prstGeom>
          <a:noFill/>
          <a:ln>
            <a:noFill/>
          </a:ln>
        </p:spPr>
        <p:txBody>
          <a:bodyPr anchorCtr="0" anchor="t" bIns="0" lIns="0" spcFirstLastPara="1" rIns="0" wrap="square" tIns="0">
            <a:noAutofit/>
          </a:bodyPr>
          <a:lstStyle>
            <a:lvl1pPr indent="-342900" lvl="0" marL="457200" marR="0" rtl="0" algn="l">
              <a:spcBef>
                <a:spcPts val="360"/>
              </a:spcBef>
              <a:spcAft>
                <a:spcPts val="0"/>
              </a:spcAft>
              <a:buClr>
                <a:schemeClr val="accent1"/>
              </a:buClr>
              <a:buSzPts val="1800"/>
              <a:buFont typeface="Arial"/>
              <a:buChar char="•"/>
              <a:defRPr b="0" i="0" sz="1800" u="none" cap="none" strike="noStrike">
                <a:solidFill>
                  <a:srgbClr val="7F7F7F"/>
                </a:solidFill>
                <a:latin typeface="Arial"/>
                <a:ea typeface="Arial"/>
                <a:cs typeface="Arial"/>
                <a:sym typeface="Arial"/>
              </a:defRPr>
            </a:lvl1pPr>
            <a:lvl2pPr indent="-330200" lvl="1" marL="9144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2pPr>
            <a:lvl3pPr indent="-317500" lvl="2" marL="1371600" marR="0" rtl="0" algn="l">
              <a:spcBef>
                <a:spcPts val="280"/>
              </a:spcBef>
              <a:spcAft>
                <a:spcPts val="0"/>
              </a:spcAft>
              <a:buClr>
                <a:srgbClr val="7F7F7F"/>
              </a:buClr>
              <a:buSzPts val="1400"/>
              <a:buFont typeface="Arial"/>
              <a:buChar char="•"/>
              <a:defRPr b="0" i="0" sz="1400" u="none" cap="none" strike="noStrike">
                <a:solidFill>
                  <a:srgbClr val="7F7F7F"/>
                </a:solidFill>
                <a:latin typeface="Arial"/>
                <a:ea typeface="Arial"/>
                <a:cs typeface="Arial"/>
                <a:sym typeface="Arial"/>
              </a:defRPr>
            </a:lvl3pPr>
            <a:lvl4pPr indent="-304800" lvl="3" marL="1828800" marR="0" rtl="0" algn="l">
              <a:spcBef>
                <a:spcPts val="240"/>
              </a:spcBef>
              <a:spcAft>
                <a:spcPts val="0"/>
              </a:spcAft>
              <a:buClr>
                <a:srgbClr val="7F7F7F"/>
              </a:buClr>
              <a:buSzPts val="1200"/>
              <a:buFont typeface="Arial"/>
              <a:buChar char="–"/>
              <a:defRPr b="0" i="0" sz="1200" u="none" cap="none" strike="noStrike">
                <a:solidFill>
                  <a:srgbClr val="7F7F7F"/>
                </a:solidFill>
                <a:latin typeface="Arial"/>
                <a:ea typeface="Arial"/>
                <a:cs typeface="Arial"/>
                <a:sym typeface="Arial"/>
              </a:defRPr>
            </a:lvl4pPr>
            <a:lvl5pPr indent="-292100" lvl="4" marL="2286000" marR="0" rtl="0" algn="l">
              <a:spcBef>
                <a:spcPts val="200"/>
              </a:spcBef>
              <a:spcAft>
                <a:spcPts val="0"/>
              </a:spcAft>
              <a:buClr>
                <a:srgbClr val="7F7F7F"/>
              </a:buClr>
              <a:buSzPts val="1000"/>
              <a:buFont typeface="Arial"/>
              <a:buChar char="»"/>
              <a:defRPr b="0" i="0" sz="10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subtitle - One col and picture">
  <p:cSld name="Text slide with subtitle - One col and picture">
    <p:spTree>
      <p:nvGrpSpPr>
        <p:cNvPr id="284" name="Shape 284"/>
        <p:cNvGrpSpPr/>
        <p:nvPr/>
      </p:nvGrpSpPr>
      <p:grpSpPr>
        <a:xfrm>
          <a:off x="0" y="0"/>
          <a:ext cx="0" cy="0"/>
          <a:chOff x="0" y="0"/>
          <a:chExt cx="0" cy="0"/>
        </a:xfrm>
      </p:grpSpPr>
      <p:sp>
        <p:nvSpPr>
          <p:cNvPr id="285" name="Google Shape;285;p47"/>
          <p:cNvSpPr txBox="1"/>
          <p:nvPr>
            <p:ph idx="1" type="body"/>
          </p:nvPr>
        </p:nvSpPr>
        <p:spPr>
          <a:xfrm>
            <a:off x="425290" y="1447800"/>
            <a:ext cx="3994310" cy="4724400"/>
          </a:xfrm>
          <a:prstGeom prst="rect">
            <a:avLst/>
          </a:prstGeom>
          <a:noFill/>
          <a:ln>
            <a:noFill/>
          </a:ln>
        </p:spPr>
        <p:txBody>
          <a:bodyPr anchorCtr="0" anchor="t" bIns="0" lIns="0" spcFirstLastPara="1" rIns="0" wrap="square" tIns="0">
            <a:noAutofit/>
          </a:bodyPr>
          <a:lstStyle>
            <a:lvl1pPr indent="-342900" lvl="0" marL="457200" marR="0" rtl="0" algn="l">
              <a:spcBef>
                <a:spcPts val="360"/>
              </a:spcBef>
              <a:spcAft>
                <a:spcPts val="0"/>
              </a:spcAft>
              <a:buClr>
                <a:schemeClr val="accent1"/>
              </a:buClr>
              <a:buSzPts val="1800"/>
              <a:buFont typeface="Arial"/>
              <a:buChar char="•"/>
              <a:defRPr b="0" i="0" sz="1800" u="none" cap="none" strike="noStrike">
                <a:solidFill>
                  <a:srgbClr val="7F7F7F"/>
                </a:solidFill>
                <a:latin typeface="Arial"/>
                <a:ea typeface="Arial"/>
                <a:cs typeface="Arial"/>
                <a:sym typeface="Arial"/>
              </a:defRPr>
            </a:lvl1pPr>
            <a:lvl2pPr indent="-330200" lvl="1" marL="9144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2pPr>
            <a:lvl3pPr indent="-317500" lvl="2" marL="1371600" marR="0" rtl="0" algn="l">
              <a:spcBef>
                <a:spcPts val="280"/>
              </a:spcBef>
              <a:spcAft>
                <a:spcPts val="0"/>
              </a:spcAft>
              <a:buClr>
                <a:srgbClr val="7F7F7F"/>
              </a:buClr>
              <a:buSzPts val="1400"/>
              <a:buFont typeface="Arial"/>
              <a:buChar char="•"/>
              <a:defRPr b="0" i="0" sz="1400" u="none" cap="none" strike="noStrike">
                <a:solidFill>
                  <a:srgbClr val="7F7F7F"/>
                </a:solidFill>
                <a:latin typeface="Arial"/>
                <a:ea typeface="Arial"/>
                <a:cs typeface="Arial"/>
                <a:sym typeface="Arial"/>
              </a:defRPr>
            </a:lvl3pPr>
            <a:lvl4pPr indent="-304800" lvl="3" marL="1828800" marR="0" rtl="0" algn="l">
              <a:spcBef>
                <a:spcPts val="240"/>
              </a:spcBef>
              <a:spcAft>
                <a:spcPts val="0"/>
              </a:spcAft>
              <a:buClr>
                <a:srgbClr val="7F7F7F"/>
              </a:buClr>
              <a:buSzPts val="1200"/>
              <a:buFont typeface="Arial"/>
              <a:buChar char="–"/>
              <a:defRPr b="0" i="0" sz="1200" u="none" cap="none" strike="noStrike">
                <a:solidFill>
                  <a:srgbClr val="7F7F7F"/>
                </a:solidFill>
                <a:latin typeface="Arial"/>
                <a:ea typeface="Arial"/>
                <a:cs typeface="Arial"/>
                <a:sym typeface="Arial"/>
              </a:defRPr>
            </a:lvl4pPr>
            <a:lvl5pPr indent="-292100" lvl="4" marL="2286000" marR="0" rtl="0" algn="l">
              <a:spcBef>
                <a:spcPts val="200"/>
              </a:spcBef>
              <a:spcAft>
                <a:spcPts val="0"/>
              </a:spcAft>
              <a:buClr>
                <a:srgbClr val="7F7F7F"/>
              </a:buClr>
              <a:buSzPts val="1000"/>
              <a:buFont typeface="Arial"/>
              <a:buChar char="»"/>
              <a:defRPr b="0" i="0" sz="10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6" name="Google Shape;286;p47"/>
          <p:cNvSpPr txBox="1"/>
          <p:nvPr>
            <p:ph type="title"/>
          </p:nvPr>
        </p:nvSpPr>
        <p:spPr>
          <a:xfrm>
            <a:off x="414308" y="386323"/>
            <a:ext cx="8501092" cy="375677"/>
          </a:xfrm>
          <a:prstGeom prst="rect">
            <a:avLst/>
          </a:prstGeom>
          <a:noFill/>
          <a:ln>
            <a:noFill/>
          </a:ln>
        </p:spPr>
        <p:txBody>
          <a:bodyPr anchorCtr="0" anchor="t" bIns="0" lIns="0" spcFirstLastPara="1" rIns="0" wrap="square" tIns="0">
            <a:normAutofit/>
          </a:bodyPr>
          <a:lstStyle>
            <a:lvl1pPr lvl="0" algn="l">
              <a:spcBef>
                <a:spcPts val="0"/>
              </a:spcBef>
              <a:spcAft>
                <a:spcPts val="0"/>
              </a:spcAft>
              <a:buSzPts val="1400"/>
              <a:buNone/>
              <a:defRPr b="1" sz="2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87" name="Google Shape;287;p47"/>
          <p:cNvSpPr txBox="1"/>
          <p:nvPr>
            <p:ph idx="2" type="body"/>
          </p:nvPr>
        </p:nvSpPr>
        <p:spPr>
          <a:xfrm>
            <a:off x="418908" y="717326"/>
            <a:ext cx="7848600" cy="381000"/>
          </a:xfrm>
          <a:prstGeom prst="rect">
            <a:avLst/>
          </a:prstGeom>
          <a:noFill/>
          <a:ln>
            <a:noFill/>
          </a:ln>
        </p:spPr>
        <p:txBody>
          <a:bodyPr anchorCtr="0" anchor="t" bIns="0" lIns="0" spcFirstLastPara="1" rIns="0" wrap="square" tIns="0">
            <a:noAutofit/>
          </a:bodyPr>
          <a:lstStyle>
            <a:lvl1pPr indent="-228600" lvl="0" marL="457200" marR="0" rtl="0" algn="l">
              <a:spcBef>
                <a:spcPts val="280"/>
              </a:spcBef>
              <a:spcAft>
                <a:spcPts val="0"/>
              </a:spcAft>
              <a:buClr>
                <a:schemeClr val="accent2"/>
              </a:buClr>
              <a:buSzPts val="1400"/>
              <a:buFont typeface="Arial"/>
              <a:buNone/>
              <a:defRPr b="0" i="0" sz="1400" u="none" cap="none" strike="noStrike">
                <a:solidFill>
                  <a:schemeClr val="accent2"/>
                </a:solidFill>
                <a:latin typeface="Arial"/>
                <a:ea typeface="Arial"/>
                <a:cs typeface="Arial"/>
                <a:sym typeface="Arial"/>
              </a:defRPr>
            </a:lvl1pPr>
            <a:lvl2pPr indent="-381000" lvl="1" marL="914400" marR="0" rtl="0" algn="l">
              <a:spcBef>
                <a:spcPts val="480"/>
              </a:spcBef>
              <a:spcAft>
                <a:spcPts val="0"/>
              </a:spcAft>
              <a:buClr>
                <a:srgbClr val="7F7F7F"/>
              </a:buClr>
              <a:buSzPts val="2400"/>
              <a:buFont typeface="Arial"/>
              <a:buChar char="–"/>
              <a:defRPr b="0" i="0" sz="2400" u="none" cap="none" strike="noStrike">
                <a:solidFill>
                  <a:srgbClr val="7F7F7F"/>
                </a:solidFill>
                <a:latin typeface="Arial"/>
                <a:ea typeface="Arial"/>
                <a:cs typeface="Arial"/>
                <a:sym typeface="Arial"/>
              </a:defRPr>
            </a:lvl2pPr>
            <a:lvl3pPr indent="-355600" lvl="2" marL="1371600" marR="0" rtl="0" algn="l">
              <a:spcBef>
                <a:spcPts val="400"/>
              </a:spcBef>
              <a:spcAft>
                <a:spcPts val="0"/>
              </a:spcAft>
              <a:buClr>
                <a:srgbClr val="7F7F7F"/>
              </a:buClr>
              <a:buSzPts val="2000"/>
              <a:buFont typeface="Arial"/>
              <a:buChar char="•"/>
              <a:defRPr b="0" i="0" sz="2000" u="none" cap="none" strike="noStrike">
                <a:solidFill>
                  <a:srgbClr val="7F7F7F"/>
                </a:solidFill>
                <a:latin typeface="Arial"/>
                <a:ea typeface="Arial"/>
                <a:cs typeface="Arial"/>
                <a:sym typeface="Arial"/>
              </a:defRPr>
            </a:lvl3pPr>
            <a:lvl4pPr indent="-330200" lvl="3" marL="18288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4pPr>
            <a:lvl5pPr indent="-330200" lvl="4" marL="22860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288" name="Google Shape;288;p47"/>
          <p:cNvCxnSpPr/>
          <p:nvPr/>
        </p:nvCxnSpPr>
        <p:spPr>
          <a:xfrm>
            <a:off x="393380" y="7924800"/>
            <a:ext cx="8369620" cy="0"/>
          </a:xfrm>
          <a:prstGeom prst="straightConnector1">
            <a:avLst/>
          </a:prstGeom>
          <a:noFill/>
          <a:ln cap="flat" cmpd="sng" w="12700">
            <a:solidFill>
              <a:schemeClr val="accent1"/>
            </a:solidFill>
            <a:prstDash val="solid"/>
            <a:round/>
            <a:headEnd len="sm" w="sm" type="none"/>
            <a:tailEnd len="sm" w="sm" type="none"/>
          </a:ln>
        </p:spPr>
      </p:cxnSp>
      <p:sp>
        <p:nvSpPr>
          <p:cNvPr id="289" name="Google Shape;289;p47"/>
          <p:cNvSpPr txBox="1"/>
          <p:nvPr>
            <p:ph idx="12" type="sldNum"/>
          </p:nvPr>
        </p:nvSpPr>
        <p:spPr>
          <a:xfrm>
            <a:off x="7918513" y="6479545"/>
            <a:ext cx="77457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defRPr>
            </a:lvl1pPr>
            <a:lvl2pPr indent="0" lvl="1" marL="0" algn="r">
              <a:spcBef>
                <a:spcPts val="0"/>
              </a:spcBef>
              <a:spcAft>
                <a:spcPts val="0"/>
              </a:spcAft>
              <a:buNone/>
              <a:defRPr>
                <a:solidFill>
                  <a:srgbClr val="FFFFFF"/>
                </a:solidFill>
              </a:defRPr>
            </a:lvl2pPr>
            <a:lvl3pPr indent="0" lvl="2" marL="0" algn="r">
              <a:spcBef>
                <a:spcPts val="0"/>
              </a:spcBef>
              <a:spcAft>
                <a:spcPts val="0"/>
              </a:spcAft>
              <a:buNone/>
              <a:defRPr>
                <a:solidFill>
                  <a:srgbClr val="FFFFFF"/>
                </a:solidFill>
              </a:defRPr>
            </a:lvl3pPr>
            <a:lvl4pPr indent="0" lvl="3" marL="0" algn="r">
              <a:spcBef>
                <a:spcPts val="0"/>
              </a:spcBef>
              <a:spcAft>
                <a:spcPts val="0"/>
              </a:spcAft>
              <a:buNone/>
              <a:defRPr>
                <a:solidFill>
                  <a:srgbClr val="FFFFFF"/>
                </a:solidFill>
              </a:defRPr>
            </a:lvl4pPr>
            <a:lvl5pPr indent="0" lvl="4" marL="0" algn="r">
              <a:spcBef>
                <a:spcPts val="0"/>
              </a:spcBef>
              <a:spcAft>
                <a:spcPts val="0"/>
              </a:spcAft>
              <a:buNone/>
              <a:defRPr>
                <a:solidFill>
                  <a:srgbClr val="FFFFFF"/>
                </a:solidFill>
              </a:defRPr>
            </a:lvl5pPr>
            <a:lvl6pPr indent="0" lvl="5" marL="0" algn="r">
              <a:spcBef>
                <a:spcPts val="0"/>
              </a:spcBef>
              <a:spcAft>
                <a:spcPts val="0"/>
              </a:spcAft>
              <a:buNone/>
              <a:defRPr>
                <a:solidFill>
                  <a:srgbClr val="FFFFFF"/>
                </a:solidFill>
              </a:defRPr>
            </a:lvl6pPr>
            <a:lvl7pPr indent="0" lvl="6" marL="0" algn="r">
              <a:spcBef>
                <a:spcPts val="0"/>
              </a:spcBef>
              <a:spcAft>
                <a:spcPts val="0"/>
              </a:spcAft>
              <a:buNone/>
              <a:defRPr>
                <a:solidFill>
                  <a:srgbClr val="FFFFFF"/>
                </a:solidFill>
              </a:defRPr>
            </a:lvl7pPr>
            <a:lvl8pPr indent="0" lvl="7" marL="0" algn="r">
              <a:spcBef>
                <a:spcPts val="0"/>
              </a:spcBef>
              <a:spcAft>
                <a:spcPts val="0"/>
              </a:spcAft>
              <a:buNone/>
              <a:defRPr>
                <a:solidFill>
                  <a:srgbClr val="FFFFFF"/>
                </a:solidFill>
              </a:defRPr>
            </a:lvl8pPr>
            <a:lvl9pPr indent="0" lvl="8" marL="0" algn="r">
              <a:spcBef>
                <a:spcPts val="0"/>
              </a:spcBef>
              <a:spcAft>
                <a:spcPts val="0"/>
              </a:spcAft>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cxnSp>
        <p:nvCxnSpPr>
          <p:cNvPr id="290" name="Google Shape;290;p47"/>
          <p:cNvCxnSpPr/>
          <p:nvPr/>
        </p:nvCxnSpPr>
        <p:spPr>
          <a:xfrm>
            <a:off x="406904" y="1180722"/>
            <a:ext cx="8341200" cy="0"/>
          </a:xfrm>
          <a:prstGeom prst="straightConnector1">
            <a:avLst/>
          </a:prstGeom>
          <a:noFill/>
          <a:ln cap="flat" cmpd="sng" w="12700">
            <a:solidFill>
              <a:schemeClr val="accent1"/>
            </a:solidFill>
            <a:prstDash val="solid"/>
            <a:round/>
            <a:headEnd len="sm" w="sm" type="none"/>
            <a:tailEnd len="sm" w="sm" type="none"/>
          </a:ln>
        </p:spPr>
      </p:cxnSp>
      <p:sp>
        <p:nvSpPr>
          <p:cNvPr id="291" name="Google Shape;291;p47"/>
          <p:cNvSpPr/>
          <p:nvPr/>
        </p:nvSpPr>
        <p:spPr>
          <a:xfrm>
            <a:off x="9525" y="450850"/>
            <a:ext cx="5760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2" name="Google Shape;292;p47"/>
          <p:cNvSpPr/>
          <p:nvPr/>
        </p:nvSpPr>
        <p:spPr>
          <a:xfrm>
            <a:off x="9076875" y="450850"/>
            <a:ext cx="5760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3" name="Google Shape;293;p47"/>
          <p:cNvSpPr/>
          <p:nvPr>
            <p:ph idx="3" type="pic"/>
          </p:nvPr>
        </p:nvSpPr>
        <p:spPr>
          <a:xfrm>
            <a:off x="4800600" y="1447800"/>
            <a:ext cx="3962400" cy="4724400"/>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subtitle - One col and chart">
  <p:cSld name="Text slide with subtitle - One col and chart">
    <p:spTree>
      <p:nvGrpSpPr>
        <p:cNvPr id="294" name="Shape 294"/>
        <p:cNvGrpSpPr/>
        <p:nvPr/>
      </p:nvGrpSpPr>
      <p:grpSpPr>
        <a:xfrm>
          <a:off x="0" y="0"/>
          <a:ext cx="0" cy="0"/>
          <a:chOff x="0" y="0"/>
          <a:chExt cx="0" cy="0"/>
        </a:xfrm>
      </p:grpSpPr>
      <p:sp>
        <p:nvSpPr>
          <p:cNvPr id="295" name="Google Shape;295;p48"/>
          <p:cNvSpPr txBox="1"/>
          <p:nvPr>
            <p:ph idx="1" type="body"/>
          </p:nvPr>
        </p:nvSpPr>
        <p:spPr>
          <a:xfrm>
            <a:off x="425290" y="1447800"/>
            <a:ext cx="3994310" cy="4724400"/>
          </a:xfrm>
          <a:prstGeom prst="rect">
            <a:avLst/>
          </a:prstGeom>
          <a:noFill/>
          <a:ln>
            <a:noFill/>
          </a:ln>
        </p:spPr>
        <p:txBody>
          <a:bodyPr anchorCtr="0" anchor="t" bIns="0" lIns="0" spcFirstLastPara="1" rIns="0" wrap="square" tIns="0">
            <a:noAutofit/>
          </a:bodyPr>
          <a:lstStyle>
            <a:lvl1pPr indent="-342900" lvl="0" marL="457200" marR="0" rtl="0" algn="l">
              <a:spcBef>
                <a:spcPts val="360"/>
              </a:spcBef>
              <a:spcAft>
                <a:spcPts val="0"/>
              </a:spcAft>
              <a:buClr>
                <a:schemeClr val="accent1"/>
              </a:buClr>
              <a:buSzPts val="1800"/>
              <a:buFont typeface="Arial"/>
              <a:buChar char="•"/>
              <a:defRPr b="0" i="0" sz="1800" u="none" cap="none" strike="noStrike">
                <a:solidFill>
                  <a:srgbClr val="7F7F7F"/>
                </a:solidFill>
                <a:latin typeface="Arial"/>
                <a:ea typeface="Arial"/>
                <a:cs typeface="Arial"/>
                <a:sym typeface="Arial"/>
              </a:defRPr>
            </a:lvl1pPr>
            <a:lvl2pPr indent="-330200" lvl="1" marL="9144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2pPr>
            <a:lvl3pPr indent="-317500" lvl="2" marL="1371600" marR="0" rtl="0" algn="l">
              <a:spcBef>
                <a:spcPts val="280"/>
              </a:spcBef>
              <a:spcAft>
                <a:spcPts val="0"/>
              </a:spcAft>
              <a:buClr>
                <a:srgbClr val="7F7F7F"/>
              </a:buClr>
              <a:buSzPts val="1400"/>
              <a:buFont typeface="Arial"/>
              <a:buChar char="•"/>
              <a:defRPr b="0" i="0" sz="1400" u="none" cap="none" strike="noStrike">
                <a:solidFill>
                  <a:srgbClr val="7F7F7F"/>
                </a:solidFill>
                <a:latin typeface="Arial"/>
                <a:ea typeface="Arial"/>
                <a:cs typeface="Arial"/>
                <a:sym typeface="Arial"/>
              </a:defRPr>
            </a:lvl3pPr>
            <a:lvl4pPr indent="-304800" lvl="3" marL="1828800" marR="0" rtl="0" algn="l">
              <a:spcBef>
                <a:spcPts val="240"/>
              </a:spcBef>
              <a:spcAft>
                <a:spcPts val="0"/>
              </a:spcAft>
              <a:buClr>
                <a:srgbClr val="7F7F7F"/>
              </a:buClr>
              <a:buSzPts val="1200"/>
              <a:buFont typeface="Arial"/>
              <a:buChar char="–"/>
              <a:defRPr b="0" i="0" sz="1200" u="none" cap="none" strike="noStrike">
                <a:solidFill>
                  <a:srgbClr val="7F7F7F"/>
                </a:solidFill>
                <a:latin typeface="Arial"/>
                <a:ea typeface="Arial"/>
                <a:cs typeface="Arial"/>
                <a:sym typeface="Arial"/>
              </a:defRPr>
            </a:lvl4pPr>
            <a:lvl5pPr indent="-292100" lvl="4" marL="2286000" marR="0" rtl="0" algn="l">
              <a:spcBef>
                <a:spcPts val="200"/>
              </a:spcBef>
              <a:spcAft>
                <a:spcPts val="0"/>
              </a:spcAft>
              <a:buClr>
                <a:srgbClr val="7F7F7F"/>
              </a:buClr>
              <a:buSzPts val="1000"/>
              <a:buFont typeface="Arial"/>
              <a:buChar char="»"/>
              <a:defRPr b="0" i="0" sz="10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96" name="Google Shape;296;p48"/>
          <p:cNvSpPr txBox="1"/>
          <p:nvPr>
            <p:ph type="title"/>
          </p:nvPr>
        </p:nvSpPr>
        <p:spPr>
          <a:xfrm>
            <a:off x="414308" y="386323"/>
            <a:ext cx="8501092" cy="375677"/>
          </a:xfrm>
          <a:prstGeom prst="rect">
            <a:avLst/>
          </a:prstGeom>
          <a:noFill/>
          <a:ln>
            <a:noFill/>
          </a:ln>
        </p:spPr>
        <p:txBody>
          <a:bodyPr anchorCtr="0" anchor="t" bIns="0" lIns="0" spcFirstLastPara="1" rIns="0" wrap="square" tIns="0">
            <a:normAutofit/>
          </a:bodyPr>
          <a:lstStyle>
            <a:lvl1pPr lvl="0" algn="l">
              <a:spcBef>
                <a:spcPts val="0"/>
              </a:spcBef>
              <a:spcAft>
                <a:spcPts val="0"/>
              </a:spcAft>
              <a:buSzPts val="1400"/>
              <a:buNone/>
              <a:defRPr b="1" sz="2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7" name="Google Shape;297;p48"/>
          <p:cNvSpPr txBox="1"/>
          <p:nvPr>
            <p:ph idx="2" type="body"/>
          </p:nvPr>
        </p:nvSpPr>
        <p:spPr>
          <a:xfrm>
            <a:off x="418908" y="717326"/>
            <a:ext cx="7848600" cy="381000"/>
          </a:xfrm>
          <a:prstGeom prst="rect">
            <a:avLst/>
          </a:prstGeom>
          <a:noFill/>
          <a:ln>
            <a:noFill/>
          </a:ln>
        </p:spPr>
        <p:txBody>
          <a:bodyPr anchorCtr="0" anchor="t" bIns="0" lIns="0" spcFirstLastPara="1" rIns="0" wrap="square" tIns="0">
            <a:noAutofit/>
          </a:bodyPr>
          <a:lstStyle>
            <a:lvl1pPr indent="-228600" lvl="0" marL="457200" marR="0" rtl="0" algn="l">
              <a:spcBef>
                <a:spcPts val="280"/>
              </a:spcBef>
              <a:spcAft>
                <a:spcPts val="0"/>
              </a:spcAft>
              <a:buClr>
                <a:schemeClr val="accent2"/>
              </a:buClr>
              <a:buSzPts val="1400"/>
              <a:buFont typeface="Arial"/>
              <a:buNone/>
              <a:defRPr b="0" i="0" sz="1400" u="none" cap="none" strike="noStrike">
                <a:solidFill>
                  <a:schemeClr val="accent2"/>
                </a:solidFill>
                <a:latin typeface="Arial"/>
                <a:ea typeface="Arial"/>
                <a:cs typeface="Arial"/>
                <a:sym typeface="Arial"/>
              </a:defRPr>
            </a:lvl1pPr>
            <a:lvl2pPr indent="-381000" lvl="1" marL="914400" marR="0" rtl="0" algn="l">
              <a:spcBef>
                <a:spcPts val="480"/>
              </a:spcBef>
              <a:spcAft>
                <a:spcPts val="0"/>
              </a:spcAft>
              <a:buClr>
                <a:srgbClr val="7F7F7F"/>
              </a:buClr>
              <a:buSzPts val="2400"/>
              <a:buFont typeface="Arial"/>
              <a:buChar char="–"/>
              <a:defRPr b="0" i="0" sz="2400" u="none" cap="none" strike="noStrike">
                <a:solidFill>
                  <a:srgbClr val="7F7F7F"/>
                </a:solidFill>
                <a:latin typeface="Arial"/>
                <a:ea typeface="Arial"/>
                <a:cs typeface="Arial"/>
                <a:sym typeface="Arial"/>
              </a:defRPr>
            </a:lvl2pPr>
            <a:lvl3pPr indent="-355600" lvl="2" marL="1371600" marR="0" rtl="0" algn="l">
              <a:spcBef>
                <a:spcPts val="400"/>
              </a:spcBef>
              <a:spcAft>
                <a:spcPts val="0"/>
              </a:spcAft>
              <a:buClr>
                <a:srgbClr val="7F7F7F"/>
              </a:buClr>
              <a:buSzPts val="2000"/>
              <a:buFont typeface="Arial"/>
              <a:buChar char="•"/>
              <a:defRPr b="0" i="0" sz="2000" u="none" cap="none" strike="noStrike">
                <a:solidFill>
                  <a:srgbClr val="7F7F7F"/>
                </a:solidFill>
                <a:latin typeface="Arial"/>
                <a:ea typeface="Arial"/>
                <a:cs typeface="Arial"/>
                <a:sym typeface="Arial"/>
              </a:defRPr>
            </a:lvl3pPr>
            <a:lvl4pPr indent="-330200" lvl="3" marL="18288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4pPr>
            <a:lvl5pPr indent="-330200" lvl="4" marL="22860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298" name="Google Shape;298;p48"/>
          <p:cNvCxnSpPr/>
          <p:nvPr/>
        </p:nvCxnSpPr>
        <p:spPr>
          <a:xfrm>
            <a:off x="393380" y="7924800"/>
            <a:ext cx="8369620" cy="0"/>
          </a:xfrm>
          <a:prstGeom prst="straightConnector1">
            <a:avLst/>
          </a:prstGeom>
          <a:noFill/>
          <a:ln cap="flat" cmpd="sng" w="12700">
            <a:solidFill>
              <a:schemeClr val="accent1"/>
            </a:solidFill>
            <a:prstDash val="solid"/>
            <a:round/>
            <a:headEnd len="sm" w="sm" type="none"/>
            <a:tailEnd len="sm" w="sm" type="none"/>
          </a:ln>
        </p:spPr>
      </p:cxnSp>
      <p:sp>
        <p:nvSpPr>
          <p:cNvPr id="299" name="Google Shape;299;p48"/>
          <p:cNvSpPr txBox="1"/>
          <p:nvPr>
            <p:ph idx="12" type="sldNum"/>
          </p:nvPr>
        </p:nvSpPr>
        <p:spPr>
          <a:xfrm>
            <a:off x="7918513" y="6479545"/>
            <a:ext cx="77457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defRPr>
            </a:lvl1pPr>
            <a:lvl2pPr indent="0" lvl="1" marL="0" algn="r">
              <a:spcBef>
                <a:spcPts val="0"/>
              </a:spcBef>
              <a:spcAft>
                <a:spcPts val="0"/>
              </a:spcAft>
              <a:buNone/>
              <a:defRPr>
                <a:solidFill>
                  <a:srgbClr val="FFFFFF"/>
                </a:solidFill>
              </a:defRPr>
            </a:lvl2pPr>
            <a:lvl3pPr indent="0" lvl="2" marL="0" algn="r">
              <a:spcBef>
                <a:spcPts val="0"/>
              </a:spcBef>
              <a:spcAft>
                <a:spcPts val="0"/>
              </a:spcAft>
              <a:buNone/>
              <a:defRPr>
                <a:solidFill>
                  <a:srgbClr val="FFFFFF"/>
                </a:solidFill>
              </a:defRPr>
            </a:lvl3pPr>
            <a:lvl4pPr indent="0" lvl="3" marL="0" algn="r">
              <a:spcBef>
                <a:spcPts val="0"/>
              </a:spcBef>
              <a:spcAft>
                <a:spcPts val="0"/>
              </a:spcAft>
              <a:buNone/>
              <a:defRPr>
                <a:solidFill>
                  <a:srgbClr val="FFFFFF"/>
                </a:solidFill>
              </a:defRPr>
            </a:lvl4pPr>
            <a:lvl5pPr indent="0" lvl="4" marL="0" algn="r">
              <a:spcBef>
                <a:spcPts val="0"/>
              </a:spcBef>
              <a:spcAft>
                <a:spcPts val="0"/>
              </a:spcAft>
              <a:buNone/>
              <a:defRPr>
                <a:solidFill>
                  <a:srgbClr val="FFFFFF"/>
                </a:solidFill>
              </a:defRPr>
            </a:lvl5pPr>
            <a:lvl6pPr indent="0" lvl="5" marL="0" algn="r">
              <a:spcBef>
                <a:spcPts val="0"/>
              </a:spcBef>
              <a:spcAft>
                <a:spcPts val="0"/>
              </a:spcAft>
              <a:buNone/>
              <a:defRPr>
                <a:solidFill>
                  <a:srgbClr val="FFFFFF"/>
                </a:solidFill>
              </a:defRPr>
            </a:lvl6pPr>
            <a:lvl7pPr indent="0" lvl="6" marL="0" algn="r">
              <a:spcBef>
                <a:spcPts val="0"/>
              </a:spcBef>
              <a:spcAft>
                <a:spcPts val="0"/>
              </a:spcAft>
              <a:buNone/>
              <a:defRPr>
                <a:solidFill>
                  <a:srgbClr val="FFFFFF"/>
                </a:solidFill>
              </a:defRPr>
            </a:lvl7pPr>
            <a:lvl8pPr indent="0" lvl="7" marL="0" algn="r">
              <a:spcBef>
                <a:spcPts val="0"/>
              </a:spcBef>
              <a:spcAft>
                <a:spcPts val="0"/>
              </a:spcAft>
              <a:buNone/>
              <a:defRPr>
                <a:solidFill>
                  <a:srgbClr val="FFFFFF"/>
                </a:solidFill>
              </a:defRPr>
            </a:lvl8pPr>
            <a:lvl9pPr indent="0" lvl="8" marL="0" algn="r">
              <a:spcBef>
                <a:spcPts val="0"/>
              </a:spcBef>
              <a:spcAft>
                <a:spcPts val="0"/>
              </a:spcAft>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cxnSp>
        <p:nvCxnSpPr>
          <p:cNvPr id="300" name="Google Shape;300;p48"/>
          <p:cNvCxnSpPr/>
          <p:nvPr/>
        </p:nvCxnSpPr>
        <p:spPr>
          <a:xfrm>
            <a:off x="406904" y="1180722"/>
            <a:ext cx="8341200" cy="0"/>
          </a:xfrm>
          <a:prstGeom prst="straightConnector1">
            <a:avLst/>
          </a:prstGeom>
          <a:noFill/>
          <a:ln cap="flat" cmpd="sng" w="12700">
            <a:solidFill>
              <a:schemeClr val="accent1"/>
            </a:solidFill>
            <a:prstDash val="solid"/>
            <a:round/>
            <a:headEnd len="sm" w="sm" type="none"/>
            <a:tailEnd len="sm" w="sm" type="none"/>
          </a:ln>
        </p:spPr>
      </p:cxnSp>
      <p:sp>
        <p:nvSpPr>
          <p:cNvPr id="301" name="Google Shape;301;p48"/>
          <p:cNvSpPr/>
          <p:nvPr/>
        </p:nvSpPr>
        <p:spPr>
          <a:xfrm>
            <a:off x="9525" y="450850"/>
            <a:ext cx="5760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02" name="Google Shape;302;p48"/>
          <p:cNvSpPr/>
          <p:nvPr/>
        </p:nvSpPr>
        <p:spPr>
          <a:xfrm>
            <a:off x="9076875" y="450850"/>
            <a:ext cx="5760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03" name="Google Shape;303;p48"/>
          <p:cNvSpPr/>
          <p:nvPr>
            <p:ph idx="3" type="chart"/>
          </p:nvPr>
        </p:nvSpPr>
        <p:spPr>
          <a:xfrm>
            <a:off x="4800600" y="1447800"/>
            <a:ext cx="3962400" cy="4724400"/>
          </a:xfrm>
          <a:prstGeom prst="rect">
            <a:avLst/>
          </a:prstGeom>
          <a:noFill/>
          <a:ln>
            <a:noFill/>
          </a:ln>
        </p:spPr>
        <p:txBody>
          <a:bodyPr anchorCtr="0" anchor="t" bIns="45700" lIns="91425" spcFirstLastPara="1" rIns="91425" wrap="square" tIns="45700">
            <a:noAutofit/>
          </a:bodyPr>
          <a:lstStyle>
            <a:lvl1pPr lvl="0" marR="0" rtl="0" algn="l">
              <a:spcBef>
                <a:spcPts val="360"/>
              </a:spcBef>
              <a:spcAft>
                <a:spcPts val="0"/>
              </a:spcAft>
              <a:buClr>
                <a:srgbClr val="7F7F7F"/>
              </a:buClr>
              <a:buSzPts val="1800"/>
              <a:buFont typeface="Arial"/>
              <a:buNone/>
              <a:defRPr b="0" i="0" sz="1800" u="none" cap="none" strike="noStrike">
                <a:solidFill>
                  <a:srgbClr val="7F7F7F"/>
                </a:solidFill>
                <a:latin typeface="Arial"/>
                <a:ea typeface="Arial"/>
                <a:cs typeface="Arial"/>
                <a:sym typeface="Arial"/>
              </a:defRPr>
            </a:lvl1pPr>
            <a:lvl2pPr lvl="1" marR="0" rtl="0" algn="l">
              <a:spcBef>
                <a:spcPts val="480"/>
              </a:spcBef>
              <a:spcAft>
                <a:spcPts val="0"/>
              </a:spcAft>
              <a:buClr>
                <a:srgbClr val="7F7F7F"/>
              </a:buClr>
              <a:buSzPts val="2400"/>
              <a:buFont typeface="Arial"/>
              <a:buChar char="–"/>
              <a:defRPr b="0" i="0" sz="2400" u="none" cap="none" strike="noStrike">
                <a:solidFill>
                  <a:srgbClr val="7F7F7F"/>
                </a:solidFill>
                <a:latin typeface="Arial"/>
                <a:ea typeface="Arial"/>
                <a:cs typeface="Arial"/>
                <a:sym typeface="Arial"/>
              </a:defRPr>
            </a:lvl2pPr>
            <a:lvl3pPr lvl="2" marR="0" rtl="0" algn="l">
              <a:spcBef>
                <a:spcPts val="400"/>
              </a:spcBef>
              <a:spcAft>
                <a:spcPts val="0"/>
              </a:spcAft>
              <a:buClr>
                <a:srgbClr val="7F7F7F"/>
              </a:buClr>
              <a:buSzPts val="2000"/>
              <a:buFont typeface="Arial"/>
              <a:buChar char="•"/>
              <a:defRPr b="0" i="0" sz="2000" u="none" cap="none" strike="noStrike">
                <a:solidFill>
                  <a:srgbClr val="7F7F7F"/>
                </a:solidFill>
                <a:latin typeface="Arial"/>
                <a:ea typeface="Arial"/>
                <a:cs typeface="Arial"/>
                <a:sym typeface="Arial"/>
              </a:defRPr>
            </a:lvl3pPr>
            <a:lvl4pPr lvl="3"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4pPr>
            <a:lvl5pPr lvl="4"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subtitle - One col and picture">
  <p:cSld name="Text slide with subtitle - One col and picture">
    <p:spTree>
      <p:nvGrpSpPr>
        <p:cNvPr id="39" name="Shape 39"/>
        <p:cNvGrpSpPr/>
        <p:nvPr/>
      </p:nvGrpSpPr>
      <p:grpSpPr>
        <a:xfrm>
          <a:off x="0" y="0"/>
          <a:ext cx="0" cy="0"/>
          <a:chOff x="0" y="0"/>
          <a:chExt cx="0" cy="0"/>
        </a:xfrm>
      </p:grpSpPr>
      <p:sp>
        <p:nvSpPr>
          <p:cNvPr id="40" name="Google Shape;40;p5"/>
          <p:cNvSpPr txBox="1"/>
          <p:nvPr>
            <p:ph idx="1" type="body"/>
          </p:nvPr>
        </p:nvSpPr>
        <p:spPr>
          <a:xfrm>
            <a:off x="425290" y="1447800"/>
            <a:ext cx="3994310" cy="4724400"/>
          </a:xfrm>
          <a:prstGeom prst="rect">
            <a:avLst/>
          </a:prstGeom>
          <a:noFill/>
          <a:ln>
            <a:noFill/>
          </a:ln>
        </p:spPr>
        <p:txBody>
          <a:bodyPr anchorCtr="0" anchor="t" bIns="0" lIns="0" spcFirstLastPara="1" rIns="0" wrap="square" tIns="0">
            <a:noAutofit/>
          </a:bodyPr>
          <a:lstStyle>
            <a:lvl1pPr indent="-342900" lvl="0" marL="457200" marR="0" rtl="0" algn="l">
              <a:spcBef>
                <a:spcPts val="360"/>
              </a:spcBef>
              <a:spcAft>
                <a:spcPts val="0"/>
              </a:spcAft>
              <a:buClr>
                <a:schemeClr val="accent1"/>
              </a:buClr>
              <a:buSzPts val="1800"/>
              <a:buFont typeface="Arial"/>
              <a:buChar char="•"/>
              <a:defRPr b="0" i="0" sz="1800" u="none" cap="none" strike="noStrike">
                <a:solidFill>
                  <a:srgbClr val="7F7F7F"/>
                </a:solidFill>
                <a:latin typeface="Arial"/>
                <a:ea typeface="Arial"/>
                <a:cs typeface="Arial"/>
                <a:sym typeface="Arial"/>
              </a:defRPr>
            </a:lvl1pPr>
            <a:lvl2pPr indent="-330200" lvl="1" marL="9144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2pPr>
            <a:lvl3pPr indent="-317500" lvl="2" marL="1371600" marR="0" rtl="0" algn="l">
              <a:spcBef>
                <a:spcPts val="280"/>
              </a:spcBef>
              <a:spcAft>
                <a:spcPts val="0"/>
              </a:spcAft>
              <a:buClr>
                <a:srgbClr val="7F7F7F"/>
              </a:buClr>
              <a:buSzPts val="1400"/>
              <a:buFont typeface="Arial"/>
              <a:buChar char="•"/>
              <a:defRPr b="0" i="0" sz="1400" u="none" cap="none" strike="noStrike">
                <a:solidFill>
                  <a:srgbClr val="7F7F7F"/>
                </a:solidFill>
                <a:latin typeface="Arial"/>
                <a:ea typeface="Arial"/>
                <a:cs typeface="Arial"/>
                <a:sym typeface="Arial"/>
              </a:defRPr>
            </a:lvl3pPr>
            <a:lvl4pPr indent="-304800" lvl="3" marL="1828800" marR="0" rtl="0" algn="l">
              <a:spcBef>
                <a:spcPts val="240"/>
              </a:spcBef>
              <a:spcAft>
                <a:spcPts val="0"/>
              </a:spcAft>
              <a:buClr>
                <a:srgbClr val="7F7F7F"/>
              </a:buClr>
              <a:buSzPts val="1200"/>
              <a:buFont typeface="Arial"/>
              <a:buChar char="–"/>
              <a:defRPr b="0" i="0" sz="1200" u="none" cap="none" strike="noStrike">
                <a:solidFill>
                  <a:srgbClr val="7F7F7F"/>
                </a:solidFill>
                <a:latin typeface="Arial"/>
                <a:ea typeface="Arial"/>
                <a:cs typeface="Arial"/>
                <a:sym typeface="Arial"/>
              </a:defRPr>
            </a:lvl4pPr>
            <a:lvl5pPr indent="-292100" lvl="4" marL="2286000" marR="0" rtl="0" algn="l">
              <a:spcBef>
                <a:spcPts val="200"/>
              </a:spcBef>
              <a:spcAft>
                <a:spcPts val="0"/>
              </a:spcAft>
              <a:buClr>
                <a:srgbClr val="7F7F7F"/>
              </a:buClr>
              <a:buSzPts val="1000"/>
              <a:buFont typeface="Arial"/>
              <a:buChar char="»"/>
              <a:defRPr b="0" i="0" sz="10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1" name="Google Shape;41;p5"/>
          <p:cNvSpPr txBox="1"/>
          <p:nvPr>
            <p:ph type="title"/>
          </p:nvPr>
        </p:nvSpPr>
        <p:spPr>
          <a:xfrm>
            <a:off x="414308" y="386323"/>
            <a:ext cx="8501092" cy="375677"/>
          </a:xfrm>
          <a:prstGeom prst="rect">
            <a:avLst/>
          </a:prstGeom>
          <a:noFill/>
          <a:ln>
            <a:noFill/>
          </a:ln>
        </p:spPr>
        <p:txBody>
          <a:bodyPr anchorCtr="0" anchor="t" bIns="0" lIns="0" spcFirstLastPara="1" rIns="0" wrap="square" tIns="0">
            <a:normAutofit/>
          </a:bodyPr>
          <a:lstStyle>
            <a:lvl1pPr lvl="0" algn="l">
              <a:spcBef>
                <a:spcPts val="0"/>
              </a:spcBef>
              <a:spcAft>
                <a:spcPts val="0"/>
              </a:spcAft>
              <a:buSzPts val="1400"/>
              <a:buNone/>
              <a:defRPr b="1" sz="2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2" name="Google Shape;42;p5"/>
          <p:cNvSpPr txBox="1"/>
          <p:nvPr>
            <p:ph idx="2" type="body"/>
          </p:nvPr>
        </p:nvSpPr>
        <p:spPr>
          <a:xfrm>
            <a:off x="418908" y="717326"/>
            <a:ext cx="7848600" cy="381000"/>
          </a:xfrm>
          <a:prstGeom prst="rect">
            <a:avLst/>
          </a:prstGeom>
          <a:noFill/>
          <a:ln>
            <a:noFill/>
          </a:ln>
        </p:spPr>
        <p:txBody>
          <a:bodyPr anchorCtr="0" anchor="t" bIns="0" lIns="0" spcFirstLastPara="1" rIns="0" wrap="square" tIns="0">
            <a:noAutofit/>
          </a:bodyPr>
          <a:lstStyle>
            <a:lvl1pPr indent="-228600" lvl="0" marL="457200" marR="0" rtl="0" algn="l">
              <a:spcBef>
                <a:spcPts val="280"/>
              </a:spcBef>
              <a:spcAft>
                <a:spcPts val="0"/>
              </a:spcAft>
              <a:buClr>
                <a:schemeClr val="accent2"/>
              </a:buClr>
              <a:buSzPts val="1400"/>
              <a:buFont typeface="Arial"/>
              <a:buNone/>
              <a:defRPr b="0" i="0" sz="1400" u="none" cap="none" strike="noStrike">
                <a:solidFill>
                  <a:schemeClr val="accent2"/>
                </a:solidFill>
                <a:latin typeface="Arial"/>
                <a:ea typeface="Arial"/>
                <a:cs typeface="Arial"/>
                <a:sym typeface="Arial"/>
              </a:defRPr>
            </a:lvl1pPr>
            <a:lvl2pPr indent="-381000" lvl="1" marL="914400" marR="0" rtl="0" algn="l">
              <a:spcBef>
                <a:spcPts val="480"/>
              </a:spcBef>
              <a:spcAft>
                <a:spcPts val="0"/>
              </a:spcAft>
              <a:buClr>
                <a:srgbClr val="7F7F7F"/>
              </a:buClr>
              <a:buSzPts val="2400"/>
              <a:buFont typeface="Arial"/>
              <a:buChar char="–"/>
              <a:defRPr b="0" i="0" sz="2400" u="none" cap="none" strike="noStrike">
                <a:solidFill>
                  <a:srgbClr val="7F7F7F"/>
                </a:solidFill>
                <a:latin typeface="Arial"/>
                <a:ea typeface="Arial"/>
                <a:cs typeface="Arial"/>
                <a:sym typeface="Arial"/>
              </a:defRPr>
            </a:lvl2pPr>
            <a:lvl3pPr indent="-355600" lvl="2" marL="1371600" marR="0" rtl="0" algn="l">
              <a:spcBef>
                <a:spcPts val="400"/>
              </a:spcBef>
              <a:spcAft>
                <a:spcPts val="0"/>
              </a:spcAft>
              <a:buClr>
                <a:srgbClr val="7F7F7F"/>
              </a:buClr>
              <a:buSzPts val="2000"/>
              <a:buFont typeface="Arial"/>
              <a:buChar char="•"/>
              <a:defRPr b="0" i="0" sz="2000" u="none" cap="none" strike="noStrike">
                <a:solidFill>
                  <a:srgbClr val="7F7F7F"/>
                </a:solidFill>
                <a:latin typeface="Arial"/>
                <a:ea typeface="Arial"/>
                <a:cs typeface="Arial"/>
                <a:sym typeface="Arial"/>
              </a:defRPr>
            </a:lvl3pPr>
            <a:lvl4pPr indent="-330200" lvl="3" marL="18288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4pPr>
            <a:lvl5pPr indent="-330200" lvl="4" marL="22860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43" name="Google Shape;43;p5"/>
          <p:cNvCxnSpPr/>
          <p:nvPr/>
        </p:nvCxnSpPr>
        <p:spPr>
          <a:xfrm>
            <a:off x="393380" y="7924800"/>
            <a:ext cx="8369620" cy="0"/>
          </a:xfrm>
          <a:prstGeom prst="straightConnector1">
            <a:avLst/>
          </a:prstGeom>
          <a:noFill/>
          <a:ln cap="flat" cmpd="sng" w="12700">
            <a:solidFill>
              <a:schemeClr val="accent1"/>
            </a:solidFill>
            <a:prstDash val="solid"/>
            <a:round/>
            <a:headEnd len="sm" w="sm" type="none"/>
            <a:tailEnd len="sm" w="sm" type="none"/>
          </a:ln>
        </p:spPr>
      </p:cxnSp>
      <p:sp>
        <p:nvSpPr>
          <p:cNvPr id="44" name="Google Shape;44;p5"/>
          <p:cNvSpPr txBox="1"/>
          <p:nvPr>
            <p:ph idx="12" type="sldNum"/>
          </p:nvPr>
        </p:nvSpPr>
        <p:spPr>
          <a:xfrm>
            <a:off x="7918513" y="6479545"/>
            <a:ext cx="77457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GB"/>
              <a:t>‹#›</a:t>
            </a:fld>
            <a:endParaRPr/>
          </a:p>
        </p:txBody>
      </p:sp>
      <p:cxnSp>
        <p:nvCxnSpPr>
          <p:cNvPr id="45" name="Google Shape;45;p5"/>
          <p:cNvCxnSpPr/>
          <p:nvPr/>
        </p:nvCxnSpPr>
        <p:spPr>
          <a:xfrm>
            <a:off x="406904" y="1180722"/>
            <a:ext cx="8341200" cy="0"/>
          </a:xfrm>
          <a:prstGeom prst="straightConnector1">
            <a:avLst/>
          </a:prstGeom>
          <a:noFill/>
          <a:ln cap="flat" cmpd="sng" w="12700">
            <a:solidFill>
              <a:schemeClr val="accent1"/>
            </a:solidFill>
            <a:prstDash val="solid"/>
            <a:round/>
            <a:headEnd len="sm" w="sm" type="none"/>
            <a:tailEnd len="sm" w="sm" type="none"/>
          </a:ln>
        </p:spPr>
      </p:cxnSp>
      <p:sp>
        <p:nvSpPr>
          <p:cNvPr id="46" name="Google Shape;46;p5"/>
          <p:cNvSpPr/>
          <p:nvPr/>
        </p:nvSpPr>
        <p:spPr>
          <a:xfrm>
            <a:off x="9525" y="450850"/>
            <a:ext cx="5760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 name="Google Shape;47;p5"/>
          <p:cNvSpPr/>
          <p:nvPr/>
        </p:nvSpPr>
        <p:spPr>
          <a:xfrm>
            <a:off x="9076875" y="450850"/>
            <a:ext cx="5760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 name="Google Shape;48;p5"/>
          <p:cNvSpPr/>
          <p:nvPr>
            <p:ph idx="3" type="pic"/>
          </p:nvPr>
        </p:nvSpPr>
        <p:spPr>
          <a:xfrm>
            <a:off x="4800600" y="1447800"/>
            <a:ext cx="3962400" cy="4724400"/>
          </a:xfrm>
          <a:prstGeom prst="rect">
            <a:avLst/>
          </a:prstGeom>
          <a:noFill/>
          <a:ln>
            <a:noFill/>
          </a:ln>
        </p:spPr>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subtitle - One column and chart">
  <p:cSld name="Text slide with subtitle - One column and chart">
    <p:spTree>
      <p:nvGrpSpPr>
        <p:cNvPr id="304" name="Shape 304"/>
        <p:cNvGrpSpPr/>
        <p:nvPr/>
      </p:nvGrpSpPr>
      <p:grpSpPr>
        <a:xfrm>
          <a:off x="0" y="0"/>
          <a:ext cx="0" cy="0"/>
          <a:chOff x="0" y="0"/>
          <a:chExt cx="0" cy="0"/>
        </a:xfrm>
      </p:grpSpPr>
      <p:sp>
        <p:nvSpPr>
          <p:cNvPr id="305" name="Google Shape;305;p49"/>
          <p:cNvSpPr txBox="1"/>
          <p:nvPr>
            <p:ph idx="1" type="body"/>
          </p:nvPr>
        </p:nvSpPr>
        <p:spPr>
          <a:xfrm>
            <a:off x="304800" y="1828800"/>
            <a:ext cx="3810000" cy="4038600"/>
          </a:xfrm>
          <a:prstGeom prst="rect">
            <a:avLst/>
          </a:prstGeom>
          <a:noFill/>
          <a:ln>
            <a:noFill/>
          </a:ln>
        </p:spPr>
        <p:txBody>
          <a:bodyPr anchorCtr="0" anchor="t" bIns="0" lIns="0" spcFirstLastPara="1" rIns="0" wrap="square" tIns="0">
            <a:noAutofit/>
          </a:bodyPr>
          <a:lstStyle>
            <a:lvl1pPr indent="-355600" lvl="0" marL="457200" marR="0" rtl="0" algn="l">
              <a:spcBef>
                <a:spcPts val="400"/>
              </a:spcBef>
              <a:spcAft>
                <a:spcPts val="0"/>
              </a:spcAft>
              <a:buClr>
                <a:schemeClr val="accent1"/>
              </a:buClr>
              <a:buSzPts val="2000"/>
              <a:buFont typeface="Arial"/>
              <a:buChar char="•"/>
              <a:defRPr b="0" i="0" sz="2000" u="none" cap="none" strike="noStrike">
                <a:solidFill>
                  <a:srgbClr val="7F7F7F"/>
                </a:solidFill>
                <a:latin typeface="Arial"/>
                <a:ea typeface="Arial"/>
                <a:cs typeface="Arial"/>
                <a:sym typeface="Arial"/>
              </a:defRPr>
            </a:lvl1pPr>
            <a:lvl2pPr indent="-342900" lvl="1" marL="914400" marR="0" rtl="0" algn="l">
              <a:spcBef>
                <a:spcPts val="360"/>
              </a:spcBef>
              <a:spcAft>
                <a:spcPts val="0"/>
              </a:spcAft>
              <a:buClr>
                <a:srgbClr val="7F7F7F"/>
              </a:buClr>
              <a:buSzPts val="1800"/>
              <a:buFont typeface="Arial"/>
              <a:buChar char="–"/>
              <a:defRPr b="0" i="0" sz="1800" u="none" cap="none" strike="noStrike">
                <a:solidFill>
                  <a:srgbClr val="7F7F7F"/>
                </a:solidFill>
                <a:latin typeface="Arial"/>
                <a:ea typeface="Arial"/>
                <a:cs typeface="Arial"/>
                <a:sym typeface="Arial"/>
              </a:defRPr>
            </a:lvl2pPr>
            <a:lvl3pPr indent="-330200" lvl="2" marL="13716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3pPr>
            <a:lvl4pPr indent="-317500" lvl="3" marL="1828800" marR="0" rtl="0" algn="l">
              <a:spcBef>
                <a:spcPts val="280"/>
              </a:spcBef>
              <a:spcAft>
                <a:spcPts val="0"/>
              </a:spcAft>
              <a:buClr>
                <a:srgbClr val="7F7F7F"/>
              </a:buClr>
              <a:buSzPts val="1400"/>
              <a:buFont typeface="Arial"/>
              <a:buChar char="–"/>
              <a:defRPr b="0" i="0" sz="1400" u="none" cap="none" strike="noStrike">
                <a:solidFill>
                  <a:srgbClr val="7F7F7F"/>
                </a:solidFill>
                <a:latin typeface="Arial"/>
                <a:ea typeface="Arial"/>
                <a:cs typeface="Arial"/>
                <a:sym typeface="Arial"/>
              </a:defRPr>
            </a:lvl4pPr>
            <a:lvl5pPr indent="-304800" lvl="4" marL="2286000" marR="0" rtl="0" algn="l">
              <a:spcBef>
                <a:spcPts val="240"/>
              </a:spcBef>
              <a:spcAft>
                <a:spcPts val="0"/>
              </a:spcAft>
              <a:buClr>
                <a:srgbClr val="7F7F7F"/>
              </a:buClr>
              <a:buSzPts val="1200"/>
              <a:buFont typeface="Arial"/>
              <a:buChar char="»"/>
              <a:defRPr b="0" i="0" sz="12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6" name="Google Shape;306;p49"/>
          <p:cNvSpPr txBox="1"/>
          <p:nvPr>
            <p:ph type="title"/>
          </p:nvPr>
        </p:nvSpPr>
        <p:spPr>
          <a:xfrm>
            <a:off x="332110" y="381000"/>
            <a:ext cx="7897490" cy="851639"/>
          </a:xfrm>
          <a:prstGeom prst="rect">
            <a:avLst/>
          </a:prstGeom>
          <a:noFill/>
          <a:ln>
            <a:noFill/>
          </a:ln>
        </p:spPr>
        <p:txBody>
          <a:bodyPr anchorCtr="0" anchor="t" bIns="0" lIns="0" spcFirstLastPara="1" rIns="0" wrap="square" tIns="0">
            <a:norm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07" name="Google Shape;307;p49"/>
          <p:cNvSpPr txBox="1"/>
          <p:nvPr>
            <p:ph idx="2" type="body"/>
          </p:nvPr>
        </p:nvSpPr>
        <p:spPr>
          <a:xfrm>
            <a:off x="324338" y="1371600"/>
            <a:ext cx="3790462" cy="381000"/>
          </a:xfrm>
          <a:prstGeom prst="rect">
            <a:avLst/>
          </a:prstGeom>
          <a:noFill/>
          <a:ln>
            <a:noFill/>
          </a:ln>
        </p:spPr>
        <p:txBody>
          <a:bodyPr anchorCtr="0" anchor="t" bIns="0" lIns="0" spcFirstLastPara="1" rIns="0" wrap="square" tIns="0">
            <a:noAutofit/>
          </a:bodyPr>
          <a:lstStyle>
            <a:lvl1pPr indent="-228600" lvl="0" marL="457200" marR="0" rtl="0" algn="l">
              <a:spcBef>
                <a:spcPts val="440"/>
              </a:spcBef>
              <a:spcAft>
                <a:spcPts val="0"/>
              </a:spcAft>
              <a:buClr>
                <a:srgbClr val="90BE43"/>
              </a:buClr>
              <a:buSzPts val="2200"/>
              <a:buFont typeface="Arial"/>
              <a:buNone/>
              <a:defRPr b="0" i="0" sz="2200" u="none" cap="none" strike="noStrike">
                <a:solidFill>
                  <a:srgbClr val="90BE43"/>
                </a:solidFill>
                <a:latin typeface="Arial"/>
                <a:ea typeface="Arial"/>
                <a:cs typeface="Arial"/>
                <a:sym typeface="Arial"/>
              </a:defRPr>
            </a:lvl1pPr>
            <a:lvl2pPr indent="-381000" lvl="1" marL="914400" marR="0" rtl="0" algn="l">
              <a:spcBef>
                <a:spcPts val="480"/>
              </a:spcBef>
              <a:spcAft>
                <a:spcPts val="0"/>
              </a:spcAft>
              <a:buClr>
                <a:srgbClr val="7F7F7F"/>
              </a:buClr>
              <a:buSzPts val="2400"/>
              <a:buFont typeface="Arial"/>
              <a:buChar char="–"/>
              <a:defRPr b="0" i="0" sz="2400" u="none" cap="none" strike="noStrike">
                <a:solidFill>
                  <a:srgbClr val="7F7F7F"/>
                </a:solidFill>
                <a:latin typeface="Arial"/>
                <a:ea typeface="Arial"/>
                <a:cs typeface="Arial"/>
                <a:sym typeface="Arial"/>
              </a:defRPr>
            </a:lvl2pPr>
            <a:lvl3pPr indent="-355600" lvl="2" marL="1371600" marR="0" rtl="0" algn="l">
              <a:spcBef>
                <a:spcPts val="400"/>
              </a:spcBef>
              <a:spcAft>
                <a:spcPts val="0"/>
              </a:spcAft>
              <a:buClr>
                <a:srgbClr val="7F7F7F"/>
              </a:buClr>
              <a:buSzPts val="2000"/>
              <a:buFont typeface="Arial"/>
              <a:buChar char="•"/>
              <a:defRPr b="0" i="0" sz="2000" u="none" cap="none" strike="noStrike">
                <a:solidFill>
                  <a:srgbClr val="7F7F7F"/>
                </a:solidFill>
                <a:latin typeface="Arial"/>
                <a:ea typeface="Arial"/>
                <a:cs typeface="Arial"/>
                <a:sym typeface="Arial"/>
              </a:defRPr>
            </a:lvl3pPr>
            <a:lvl4pPr indent="-330200" lvl="3" marL="18288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4pPr>
            <a:lvl5pPr indent="-330200" lvl="4" marL="22860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8" name="Google Shape;308;p49"/>
          <p:cNvSpPr/>
          <p:nvPr>
            <p:ph idx="3" type="chart"/>
          </p:nvPr>
        </p:nvSpPr>
        <p:spPr>
          <a:xfrm>
            <a:off x="4343400" y="1371600"/>
            <a:ext cx="3733800" cy="4495800"/>
          </a:xfrm>
          <a:prstGeom prst="rect">
            <a:avLst/>
          </a:prstGeom>
          <a:noFill/>
          <a:ln>
            <a:noFill/>
          </a:ln>
        </p:spPr>
        <p:txBody>
          <a:bodyPr anchorCtr="0" anchor="t" bIns="45700" lIns="91425" spcFirstLastPara="1" rIns="91425" wrap="square" tIns="45700">
            <a:noAutofit/>
          </a:bodyPr>
          <a:lstStyle>
            <a:lvl1pPr lvl="0" marR="0" rtl="0" algn="l">
              <a:spcBef>
                <a:spcPts val="320"/>
              </a:spcBef>
              <a:spcAft>
                <a:spcPts val="0"/>
              </a:spcAft>
              <a:buClr>
                <a:srgbClr val="7F7F7F"/>
              </a:buClr>
              <a:buSzPts val="1600"/>
              <a:buFont typeface="Arial"/>
              <a:buNone/>
              <a:defRPr b="0" i="0" sz="1600" u="none" cap="none" strike="noStrike">
                <a:solidFill>
                  <a:srgbClr val="7F7F7F"/>
                </a:solidFill>
                <a:latin typeface="Arial"/>
                <a:ea typeface="Arial"/>
                <a:cs typeface="Arial"/>
                <a:sym typeface="Arial"/>
              </a:defRPr>
            </a:lvl1pPr>
            <a:lvl2pPr lvl="1" marR="0" rtl="0" algn="l">
              <a:spcBef>
                <a:spcPts val="480"/>
              </a:spcBef>
              <a:spcAft>
                <a:spcPts val="0"/>
              </a:spcAft>
              <a:buClr>
                <a:srgbClr val="7F7F7F"/>
              </a:buClr>
              <a:buSzPts val="2400"/>
              <a:buFont typeface="Arial"/>
              <a:buChar char="–"/>
              <a:defRPr b="0" i="0" sz="2400" u="none" cap="none" strike="noStrike">
                <a:solidFill>
                  <a:srgbClr val="7F7F7F"/>
                </a:solidFill>
                <a:latin typeface="Arial"/>
                <a:ea typeface="Arial"/>
                <a:cs typeface="Arial"/>
                <a:sym typeface="Arial"/>
              </a:defRPr>
            </a:lvl2pPr>
            <a:lvl3pPr lvl="2" marR="0" rtl="0" algn="l">
              <a:spcBef>
                <a:spcPts val="400"/>
              </a:spcBef>
              <a:spcAft>
                <a:spcPts val="0"/>
              </a:spcAft>
              <a:buClr>
                <a:srgbClr val="7F7F7F"/>
              </a:buClr>
              <a:buSzPts val="2000"/>
              <a:buFont typeface="Arial"/>
              <a:buChar char="•"/>
              <a:defRPr b="0" i="0" sz="2000" u="none" cap="none" strike="noStrike">
                <a:solidFill>
                  <a:srgbClr val="7F7F7F"/>
                </a:solidFill>
                <a:latin typeface="Arial"/>
                <a:ea typeface="Arial"/>
                <a:cs typeface="Arial"/>
                <a:sym typeface="Arial"/>
              </a:defRPr>
            </a:lvl3pPr>
            <a:lvl4pPr lvl="3"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4pPr>
            <a:lvl5pPr lvl="4"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9" name="Google Shape;309;p49"/>
          <p:cNvSpPr txBox="1"/>
          <p:nvPr>
            <p:ph idx="12" type="sldNum"/>
          </p:nvPr>
        </p:nvSpPr>
        <p:spPr>
          <a:xfrm>
            <a:off x="7918513" y="6479545"/>
            <a:ext cx="77457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defRPr>
            </a:lvl1pPr>
            <a:lvl2pPr indent="0" lvl="1" marL="0" algn="r">
              <a:spcBef>
                <a:spcPts val="0"/>
              </a:spcBef>
              <a:spcAft>
                <a:spcPts val="0"/>
              </a:spcAft>
              <a:buNone/>
              <a:defRPr>
                <a:solidFill>
                  <a:srgbClr val="FFFFFF"/>
                </a:solidFill>
              </a:defRPr>
            </a:lvl2pPr>
            <a:lvl3pPr indent="0" lvl="2" marL="0" algn="r">
              <a:spcBef>
                <a:spcPts val="0"/>
              </a:spcBef>
              <a:spcAft>
                <a:spcPts val="0"/>
              </a:spcAft>
              <a:buNone/>
              <a:defRPr>
                <a:solidFill>
                  <a:srgbClr val="FFFFFF"/>
                </a:solidFill>
              </a:defRPr>
            </a:lvl3pPr>
            <a:lvl4pPr indent="0" lvl="3" marL="0" algn="r">
              <a:spcBef>
                <a:spcPts val="0"/>
              </a:spcBef>
              <a:spcAft>
                <a:spcPts val="0"/>
              </a:spcAft>
              <a:buNone/>
              <a:defRPr>
                <a:solidFill>
                  <a:srgbClr val="FFFFFF"/>
                </a:solidFill>
              </a:defRPr>
            </a:lvl4pPr>
            <a:lvl5pPr indent="0" lvl="4" marL="0" algn="r">
              <a:spcBef>
                <a:spcPts val="0"/>
              </a:spcBef>
              <a:spcAft>
                <a:spcPts val="0"/>
              </a:spcAft>
              <a:buNone/>
              <a:defRPr>
                <a:solidFill>
                  <a:srgbClr val="FFFFFF"/>
                </a:solidFill>
              </a:defRPr>
            </a:lvl5pPr>
            <a:lvl6pPr indent="0" lvl="5" marL="0" algn="r">
              <a:spcBef>
                <a:spcPts val="0"/>
              </a:spcBef>
              <a:spcAft>
                <a:spcPts val="0"/>
              </a:spcAft>
              <a:buNone/>
              <a:defRPr>
                <a:solidFill>
                  <a:srgbClr val="FFFFFF"/>
                </a:solidFill>
              </a:defRPr>
            </a:lvl6pPr>
            <a:lvl7pPr indent="0" lvl="6" marL="0" algn="r">
              <a:spcBef>
                <a:spcPts val="0"/>
              </a:spcBef>
              <a:spcAft>
                <a:spcPts val="0"/>
              </a:spcAft>
              <a:buNone/>
              <a:defRPr>
                <a:solidFill>
                  <a:srgbClr val="FFFFFF"/>
                </a:solidFill>
              </a:defRPr>
            </a:lvl7pPr>
            <a:lvl8pPr indent="0" lvl="7" marL="0" algn="r">
              <a:spcBef>
                <a:spcPts val="0"/>
              </a:spcBef>
              <a:spcAft>
                <a:spcPts val="0"/>
              </a:spcAft>
              <a:buNone/>
              <a:defRPr>
                <a:solidFill>
                  <a:srgbClr val="FFFFFF"/>
                </a:solidFill>
              </a:defRPr>
            </a:lvl8pPr>
            <a:lvl9pPr indent="0" lvl="8" marL="0" algn="r">
              <a:spcBef>
                <a:spcPts val="0"/>
              </a:spcBef>
              <a:spcAft>
                <a:spcPts val="0"/>
              </a:spcAft>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P Divider Slide">
  <p:cSld name="3_CP Divider Slide">
    <p:bg>
      <p:bgPr>
        <a:blipFill>
          <a:blip r:embed="rId2">
            <a:alphaModFix/>
          </a:blip>
          <a:stretch>
            <a:fillRect/>
          </a:stretch>
        </a:blipFill>
      </p:bgPr>
    </p:bg>
    <p:spTree>
      <p:nvGrpSpPr>
        <p:cNvPr id="310" name="Shape 310"/>
        <p:cNvGrpSpPr/>
        <p:nvPr/>
      </p:nvGrpSpPr>
      <p:grpSpPr>
        <a:xfrm>
          <a:off x="0" y="0"/>
          <a:ext cx="0" cy="0"/>
          <a:chOff x="0" y="0"/>
          <a:chExt cx="0" cy="0"/>
        </a:xfrm>
      </p:grpSpPr>
      <p:sp>
        <p:nvSpPr>
          <p:cNvPr id="311" name="Google Shape;311;p50"/>
          <p:cNvSpPr txBox="1"/>
          <p:nvPr>
            <p:ph type="title"/>
          </p:nvPr>
        </p:nvSpPr>
        <p:spPr>
          <a:xfrm>
            <a:off x="685800" y="2819400"/>
            <a:ext cx="5562600" cy="609600"/>
          </a:xfrm>
          <a:prstGeom prst="rect">
            <a:avLst/>
          </a:prstGeom>
          <a:noFill/>
          <a:ln>
            <a:noFill/>
          </a:ln>
        </p:spPr>
        <p:txBody>
          <a:bodyPr anchorCtr="0" anchor="t" bIns="0" lIns="0" spcFirstLastPara="1" rIns="0" wrap="square" tIns="0">
            <a:normAutofit/>
          </a:bodyPr>
          <a:lstStyle>
            <a:lvl1pPr lvl="0" algn="l">
              <a:spcBef>
                <a:spcPts val="0"/>
              </a:spcBef>
              <a:spcAft>
                <a:spcPts val="0"/>
              </a:spcAft>
              <a:buSzPts val="1400"/>
              <a:buNone/>
              <a:defRPr b="0" i="0" sz="2200">
                <a:solidFill>
                  <a:schemeClr val="lt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subtitle - One Column">
  <p:cSld name="Text slide with subtitle - One Column">
    <p:spTree>
      <p:nvGrpSpPr>
        <p:cNvPr id="319" name="Shape 319"/>
        <p:cNvGrpSpPr/>
        <p:nvPr/>
      </p:nvGrpSpPr>
      <p:grpSpPr>
        <a:xfrm>
          <a:off x="0" y="0"/>
          <a:ext cx="0" cy="0"/>
          <a:chOff x="0" y="0"/>
          <a:chExt cx="0" cy="0"/>
        </a:xfrm>
      </p:grpSpPr>
      <p:sp>
        <p:nvSpPr>
          <p:cNvPr id="320" name="Google Shape;320;p52"/>
          <p:cNvSpPr txBox="1"/>
          <p:nvPr>
            <p:ph idx="1" type="body"/>
          </p:nvPr>
        </p:nvSpPr>
        <p:spPr>
          <a:xfrm>
            <a:off x="425290" y="1447800"/>
            <a:ext cx="8337710" cy="4724400"/>
          </a:xfrm>
          <a:prstGeom prst="rect">
            <a:avLst/>
          </a:prstGeom>
          <a:noFill/>
          <a:ln>
            <a:noFill/>
          </a:ln>
        </p:spPr>
        <p:txBody>
          <a:bodyPr anchorCtr="0" anchor="t" bIns="0" lIns="0" spcFirstLastPara="1" rIns="0" wrap="square" tIns="0">
            <a:noAutofit/>
          </a:bodyPr>
          <a:lstStyle>
            <a:lvl1pPr indent="-342900" lvl="0" marL="457200" marR="0" rtl="0" algn="l">
              <a:spcBef>
                <a:spcPts val="360"/>
              </a:spcBef>
              <a:spcAft>
                <a:spcPts val="0"/>
              </a:spcAft>
              <a:buClr>
                <a:schemeClr val="accent1"/>
              </a:buClr>
              <a:buSzPts val="1800"/>
              <a:buFont typeface="Arial"/>
              <a:buChar char="•"/>
              <a:defRPr b="0" i="0" sz="1800" u="none" cap="none" strike="noStrike">
                <a:solidFill>
                  <a:srgbClr val="7F7F7F"/>
                </a:solidFill>
                <a:latin typeface="Arial"/>
                <a:ea typeface="Arial"/>
                <a:cs typeface="Arial"/>
                <a:sym typeface="Arial"/>
              </a:defRPr>
            </a:lvl1pPr>
            <a:lvl2pPr indent="-330200" lvl="1" marL="9144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2pPr>
            <a:lvl3pPr indent="-317500" lvl="2" marL="1371600" marR="0" rtl="0" algn="l">
              <a:spcBef>
                <a:spcPts val="280"/>
              </a:spcBef>
              <a:spcAft>
                <a:spcPts val="0"/>
              </a:spcAft>
              <a:buClr>
                <a:srgbClr val="7F7F7F"/>
              </a:buClr>
              <a:buSzPts val="1400"/>
              <a:buFont typeface="Arial"/>
              <a:buChar char="•"/>
              <a:defRPr b="0" i="0" sz="1400" u="none" cap="none" strike="noStrike">
                <a:solidFill>
                  <a:srgbClr val="7F7F7F"/>
                </a:solidFill>
                <a:latin typeface="Arial"/>
                <a:ea typeface="Arial"/>
                <a:cs typeface="Arial"/>
                <a:sym typeface="Arial"/>
              </a:defRPr>
            </a:lvl3pPr>
            <a:lvl4pPr indent="-304800" lvl="3" marL="1828800" marR="0" rtl="0" algn="l">
              <a:spcBef>
                <a:spcPts val="240"/>
              </a:spcBef>
              <a:spcAft>
                <a:spcPts val="0"/>
              </a:spcAft>
              <a:buClr>
                <a:srgbClr val="7F7F7F"/>
              </a:buClr>
              <a:buSzPts val="1200"/>
              <a:buFont typeface="Arial"/>
              <a:buChar char="–"/>
              <a:defRPr b="0" i="0" sz="1200" u="none" cap="none" strike="noStrike">
                <a:solidFill>
                  <a:srgbClr val="7F7F7F"/>
                </a:solidFill>
                <a:latin typeface="Arial"/>
                <a:ea typeface="Arial"/>
                <a:cs typeface="Arial"/>
                <a:sym typeface="Arial"/>
              </a:defRPr>
            </a:lvl4pPr>
            <a:lvl5pPr indent="-292100" lvl="4" marL="2286000" marR="0" rtl="0" algn="l">
              <a:spcBef>
                <a:spcPts val="200"/>
              </a:spcBef>
              <a:spcAft>
                <a:spcPts val="0"/>
              </a:spcAft>
              <a:buClr>
                <a:srgbClr val="7F7F7F"/>
              </a:buClr>
              <a:buSzPts val="1000"/>
              <a:buFont typeface="Arial"/>
              <a:buChar char="»"/>
              <a:defRPr b="0" i="0" sz="10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21" name="Google Shape;321;p52"/>
          <p:cNvSpPr txBox="1"/>
          <p:nvPr>
            <p:ph type="title"/>
          </p:nvPr>
        </p:nvSpPr>
        <p:spPr>
          <a:xfrm>
            <a:off x="414308" y="386323"/>
            <a:ext cx="8501092" cy="375677"/>
          </a:xfrm>
          <a:prstGeom prst="rect">
            <a:avLst/>
          </a:prstGeom>
          <a:noFill/>
          <a:ln>
            <a:noFill/>
          </a:ln>
        </p:spPr>
        <p:txBody>
          <a:bodyPr anchorCtr="0" anchor="t" bIns="0" lIns="0" spcFirstLastPara="1" rIns="0" wrap="square" tIns="0">
            <a:normAutofit/>
          </a:bodyPr>
          <a:lstStyle>
            <a:lvl1pPr lvl="0" algn="l">
              <a:spcBef>
                <a:spcPts val="0"/>
              </a:spcBef>
              <a:spcAft>
                <a:spcPts val="0"/>
              </a:spcAft>
              <a:buSzPts val="1400"/>
              <a:buNone/>
              <a:defRPr b="1" sz="2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22" name="Google Shape;322;p52"/>
          <p:cNvSpPr txBox="1"/>
          <p:nvPr>
            <p:ph idx="2" type="body"/>
          </p:nvPr>
        </p:nvSpPr>
        <p:spPr>
          <a:xfrm>
            <a:off x="418908" y="717326"/>
            <a:ext cx="7848600" cy="381000"/>
          </a:xfrm>
          <a:prstGeom prst="rect">
            <a:avLst/>
          </a:prstGeom>
          <a:noFill/>
          <a:ln>
            <a:noFill/>
          </a:ln>
        </p:spPr>
        <p:txBody>
          <a:bodyPr anchorCtr="0" anchor="t" bIns="0" lIns="0" spcFirstLastPara="1" rIns="0" wrap="square" tIns="0">
            <a:noAutofit/>
          </a:bodyPr>
          <a:lstStyle>
            <a:lvl1pPr indent="-228600" lvl="0" marL="457200" marR="0" rtl="0" algn="l">
              <a:spcBef>
                <a:spcPts val="280"/>
              </a:spcBef>
              <a:spcAft>
                <a:spcPts val="0"/>
              </a:spcAft>
              <a:buClr>
                <a:schemeClr val="accent2"/>
              </a:buClr>
              <a:buSzPts val="1400"/>
              <a:buFont typeface="Arial"/>
              <a:buNone/>
              <a:defRPr b="0" i="0" sz="1400" u="none" cap="none" strike="noStrike">
                <a:solidFill>
                  <a:schemeClr val="accent2"/>
                </a:solidFill>
                <a:latin typeface="Arial"/>
                <a:ea typeface="Arial"/>
                <a:cs typeface="Arial"/>
                <a:sym typeface="Arial"/>
              </a:defRPr>
            </a:lvl1pPr>
            <a:lvl2pPr indent="-381000" lvl="1" marL="914400" marR="0" rtl="0" algn="l">
              <a:spcBef>
                <a:spcPts val="480"/>
              </a:spcBef>
              <a:spcAft>
                <a:spcPts val="0"/>
              </a:spcAft>
              <a:buClr>
                <a:srgbClr val="7F7F7F"/>
              </a:buClr>
              <a:buSzPts val="2400"/>
              <a:buFont typeface="Arial"/>
              <a:buChar char="–"/>
              <a:defRPr b="0" i="0" sz="2400" u="none" cap="none" strike="noStrike">
                <a:solidFill>
                  <a:srgbClr val="7F7F7F"/>
                </a:solidFill>
                <a:latin typeface="Arial"/>
                <a:ea typeface="Arial"/>
                <a:cs typeface="Arial"/>
                <a:sym typeface="Arial"/>
              </a:defRPr>
            </a:lvl2pPr>
            <a:lvl3pPr indent="-355600" lvl="2" marL="1371600" marR="0" rtl="0" algn="l">
              <a:spcBef>
                <a:spcPts val="400"/>
              </a:spcBef>
              <a:spcAft>
                <a:spcPts val="0"/>
              </a:spcAft>
              <a:buClr>
                <a:srgbClr val="7F7F7F"/>
              </a:buClr>
              <a:buSzPts val="2000"/>
              <a:buFont typeface="Arial"/>
              <a:buChar char="•"/>
              <a:defRPr b="0" i="0" sz="2000" u="none" cap="none" strike="noStrike">
                <a:solidFill>
                  <a:srgbClr val="7F7F7F"/>
                </a:solidFill>
                <a:latin typeface="Arial"/>
                <a:ea typeface="Arial"/>
                <a:cs typeface="Arial"/>
                <a:sym typeface="Arial"/>
              </a:defRPr>
            </a:lvl3pPr>
            <a:lvl4pPr indent="-330200" lvl="3" marL="18288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4pPr>
            <a:lvl5pPr indent="-330200" lvl="4" marL="22860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323" name="Google Shape;323;p52"/>
          <p:cNvCxnSpPr/>
          <p:nvPr/>
        </p:nvCxnSpPr>
        <p:spPr>
          <a:xfrm>
            <a:off x="393380" y="7924800"/>
            <a:ext cx="8369620" cy="0"/>
          </a:xfrm>
          <a:prstGeom prst="straightConnector1">
            <a:avLst/>
          </a:prstGeom>
          <a:noFill/>
          <a:ln cap="flat" cmpd="sng" w="12700">
            <a:solidFill>
              <a:schemeClr val="accent1"/>
            </a:solidFill>
            <a:prstDash val="solid"/>
            <a:round/>
            <a:headEnd len="sm" w="sm" type="none"/>
            <a:tailEnd len="sm" w="sm" type="none"/>
          </a:ln>
        </p:spPr>
      </p:cxnSp>
      <p:sp>
        <p:nvSpPr>
          <p:cNvPr id="324" name="Google Shape;324;p52"/>
          <p:cNvSpPr txBox="1"/>
          <p:nvPr>
            <p:ph idx="12" type="sldNum"/>
          </p:nvPr>
        </p:nvSpPr>
        <p:spPr>
          <a:xfrm>
            <a:off x="7918513" y="6479545"/>
            <a:ext cx="77457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defRPr>
            </a:lvl1pPr>
            <a:lvl2pPr indent="0" lvl="1" marL="0" algn="r">
              <a:spcBef>
                <a:spcPts val="0"/>
              </a:spcBef>
              <a:spcAft>
                <a:spcPts val="0"/>
              </a:spcAft>
              <a:buNone/>
              <a:defRPr>
                <a:solidFill>
                  <a:srgbClr val="FFFFFF"/>
                </a:solidFill>
              </a:defRPr>
            </a:lvl2pPr>
            <a:lvl3pPr indent="0" lvl="2" marL="0" algn="r">
              <a:spcBef>
                <a:spcPts val="0"/>
              </a:spcBef>
              <a:spcAft>
                <a:spcPts val="0"/>
              </a:spcAft>
              <a:buNone/>
              <a:defRPr>
                <a:solidFill>
                  <a:srgbClr val="FFFFFF"/>
                </a:solidFill>
              </a:defRPr>
            </a:lvl3pPr>
            <a:lvl4pPr indent="0" lvl="3" marL="0" algn="r">
              <a:spcBef>
                <a:spcPts val="0"/>
              </a:spcBef>
              <a:spcAft>
                <a:spcPts val="0"/>
              </a:spcAft>
              <a:buNone/>
              <a:defRPr>
                <a:solidFill>
                  <a:srgbClr val="FFFFFF"/>
                </a:solidFill>
              </a:defRPr>
            </a:lvl4pPr>
            <a:lvl5pPr indent="0" lvl="4" marL="0" algn="r">
              <a:spcBef>
                <a:spcPts val="0"/>
              </a:spcBef>
              <a:spcAft>
                <a:spcPts val="0"/>
              </a:spcAft>
              <a:buNone/>
              <a:defRPr>
                <a:solidFill>
                  <a:srgbClr val="FFFFFF"/>
                </a:solidFill>
              </a:defRPr>
            </a:lvl5pPr>
            <a:lvl6pPr indent="0" lvl="5" marL="0" algn="r">
              <a:spcBef>
                <a:spcPts val="0"/>
              </a:spcBef>
              <a:spcAft>
                <a:spcPts val="0"/>
              </a:spcAft>
              <a:buNone/>
              <a:defRPr>
                <a:solidFill>
                  <a:srgbClr val="FFFFFF"/>
                </a:solidFill>
              </a:defRPr>
            </a:lvl6pPr>
            <a:lvl7pPr indent="0" lvl="6" marL="0" algn="r">
              <a:spcBef>
                <a:spcPts val="0"/>
              </a:spcBef>
              <a:spcAft>
                <a:spcPts val="0"/>
              </a:spcAft>
              <a:buNone/>
              <a:defRPr>
                <a:solidFill>
                  <a:srgbClr val="FFFFFF"/>
                </a:solidFill>
              </a:defRPr>
            </a:lvl7pPr>
            <a:lvl8pPr indent="0" lvl="7" marL="0" algn="r">
              <a:spcBef>
                <a:spcPts val="0"/>
              </a:spcBef>
              <a:spcAft>
                <a:spcPts val="0"/>
              </a:spcAft>
              <a:buNone/>
              <a:defRPr>
                <a:solidFill>
                  <a:srgbClr val="FFFFFF"/>
                </a:solidFill>
              </a:defRPr>
            </a:lvl8pPr>
            <a:lvl9pPr indent="0" lvl="8" marL="0" algn="r">
              <a:spcBef>
                <a:spcPts val="0"/>
              </a:spcBef>
              <a:spcAft>
                <a:spcPts val="0"/>
              </a:spcAft>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cxnSp>
        <p:nvCxnSpPr>
          <p:cNvPr id="325" name="Google Shape;325;p52"/>
          <p:cNvCxnSpPr/>
          <p:nvPr/>
        </p:nvCxnSpPr>
        <p:spPr>
          <a:xfrm>
            <a:off x="406904" y="762000"/>
            <a:ext cx="8341200" cy="0"/>
          </a:xfrm>
          <a:prstGeom prst="straightConnector1">
            <a:avLst/>
          </a:prstGeom>
          <a:noFill/>
          <a:ln cap="flat" cmpd="sng" w="12700">
            <a:solidFill>
              <a:schemeClr val="accent1"/>
            </a:solidFill>
            <a:prstDash val="solid"/>
            <a:round/>
            <a:headEnd len="sm" w="sm" type="none"/>
            <a:tailEnd len="sm" w="sm" type="none"/>
          </a:ln>
        </p:spPr>
      </p:cxnSp>
      <p:sp>
        <p:nvSpPr>
          <p:cNvPr id="326" name="Google Shape;326;p52"/>
          <p:cNvSpPr/>
          <p:nvPr/>
        </p:nvSpPr>
        <p:spPr>
          <a:xfrm>
            <a:off x="9525" y="450850"/>
            <a:ext cx="5760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27" name="Google Shape;327;p52"/>
          <p:cNvSpPr/>
          <p:nvPr/>
        </p:nvSpPr>
        <p:spPr>
          <a:xfrm>
            <a:off x="9076875" y="450850"/>
            <a:ext cx="5760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subtitle - Two Columns Column">
  <p:cSld name="Text slide with subtitle - Two Columns Column">
    <p:spTree>
      <p:nvGrpSpPr>
        <p:cNvPr id="328" name="Shape 328"/>
        <p:cNvGrpSpPr/>
        <p:nvPr/>
      </p:nvGrpSpPr>
      <p:grpSpPr>
        <a:xfrm>
          <a:off x="0" y="0"/>
          <a:ext cx="0" cy="0"/>
          <a:chOff x="0" y="0"/>
          <a:chExt cx="0" cy="0"/>
        </a:xfrm>
      </p:grpSpPr>
      <p:sp>
        <p:nvSpPr>
          <p:cNvPr id="329" name="Google Shape;329;p53"/>
          <p:cNvSpPr txBox="1"/>
          <p:nvPr>
            <p:ph idx="1" type="body"/>
          </p:nvPr>
        </p:nvSpPr>
        <p:spPr>
          <a:xfrm>
            <a:off x="425290" y="1447800"/>
            <a:ext cx="3994310" cy="4724400"/>
          </a:xfrm>
          <a:prstGeom prst="rect">
            <a:avLst/>
          </a:prstGeom>
          <a:noFill/>
          <a:ln>
            <a:noFill/>
          </a:ln>
        </p:spPr>
        <p:txBody>
          <a:bodyPr anchorCtr="0" anchor="t" bIns="0" lIns="0" spcFirstLastPara="1" rIns="0" wrap="square" tIns="0">
            <a:noAutofit/>
          </a:bodyPr>
          <a:lstStyle>
            <a:lvl1pPr indent="-342900" lvl="0" marL="457200" marR="0" rtl="0" algn="l">
              <a:spcBef>
                <a:spcPts val="360"/>
              </a:spcBef>
              <a:spcAft>
                <a:spcPts val="0"/>
              </a:spcAft>
              <a:buClr>
                <a:schemeClr val="accent1"/>
              </a:buClr>
              <a:buSzPts val="1800"/>
              <a:buFont typeface="Arial"/>
              <a:buChar char="•"/>
              <a:defRPr b="0" i="0" sz="1800" u="none" cap="none" strike="noStrike">
                <a:solidFill>
                  <a:srgbClr val="7F7F7F"/>
                </a:solidFill>
                <a:latin typeface="Arial"/>
                <a:ea typeface="Arial"/>
                <a:cs typeface="Arial"/>
                <a:sym typeface="Arial"/>
              </a:defRPr>
            </a:lvl1pPr>
            <a:lvl2pPr indent="-330200" lvl="1" marL="9144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2pPr>
            <a:lvl3pPr indent="-317500" lvl="2" marL="1371600" marR="0" rtl="0" algn="l">
              <a:spcBef>
                <a:spcPts val="280"/>
              </a:spcBef>
              <a:spcAft>
                <a:spcPts val="0"/>
              </a:spcAft>
              <a:buClr>
                <a:srgbClr val="7F7F7F"/>
              </a:buClr>
              <a:buSzPts val="1400"/>
              <a:buFont typeface="Arial"/>
              <a:buChar char="•"/>
              <a:defRPr b="0" i="0" sz="1400" u="none" cap="none" strike="noStrike">
                <a:solidFill>
                  <a:srgbClr val="7F7F7F"/>
                </a:solidFill>
                <a:latin typeface="Arial"/>
                <a:ea typeface="Arial"/>
                <a:cs typeface="Arial"/>
                <a:sym typeface="Arial"/>
              </a:defRPr>
            </a:lvl3pPr>
            <a:lvl4pPr indent="-304800" lvl="3" marL="1828800" marR="0" rtl="0" algn="l">
              <a:spcBef>
                <a:spcPts val="240"/>
              </a:spcBef>
              <a:spcAft>
                <a:spcPts val="0"/>
              </a:spcAft>
              <a:buClr>
                <a:srgbClr val="7F7F7F"/>
              </a:buClr>
              <a:buSzPts val="1200"/>
              <a:buFont typeface="Arial"/>
              <a:buChar char="–"/>
              <a:defRPr b="0" i="0" sz="1200" u="none" cap="none" strike="noStrike">
                <a:solidFill>
                  <a:srgbClr val="7F7F7F"/>
                </a:solidFill>
                <a:latin typeface="Arial"/>
                <a:ea typeface="Arial"/>
                <a:cs typeface="Arial"/>
                <a:sym typeface="Arial"/>
              </a:defRPr>
            </a:lvl4pPr>
            <a:lvl5pPr indent="-292100" lvl="4" marL="2286000" marR="0" rtl="0" algn="l">
              <a:spcBef>
                <a:spcPts val="200"/>
              </a:spcBef>
              <a:spcAft>
                <a:spcPts val="0"/>
              </a:spcAft>
              <a:buClr>
                <a:srgbClr val="7F7F7F"/>
              </a:buClr>
              <a:buSzPts val="1000"/>
              <a:buFont typeface="Arial"/>
              <a:buChar char="»"/>
              <a:defRPr b="0" i="0" sz="10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30" name="Google Shape;330;p53"/>
          <p:cNvSpPr txBox="1"/>
          <p:nvPr>
            <p:ph type="title"/>
          </p:nvPr>
        </p:nvSpPr>
        <p:spPr>
          <a:xfrm>
            <a:off x="414308" y="386323"/>
            <a:ext cx="8501092" cy="375677"/>
          </a:xfrm>
          <a:prstGeom prst="rect">
            <a:avLst/>
          </a:prstGeom>
          <a:noFill/>
          <a:ln>
            <a:noFill/>
          </a:ln>
        </p:spPr>
        <p:txBody>
          <a:bodyPr anchorCtr="0" anchor="t" bIns="0" lIns="0" spcFirstLastPara="1" rIns="0" wrap="square" tIns="0">
            <a:normAutofit/>
          </a:bodyPr>
          <a:lstStyle>
            <a:lvl1pPr lvl="0" algn="l">
              <a:spcBef>
                <a:spcPts val="0"/>
              </a:spcBef>
              <a:spcAft>
                <a:spcPts val="0"/>
              </a:spcAft>
              <a:buSzPts val="1400"/>
              <a:buNone/>
              <a:defRPr b="1" sz="2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1" name="Google Shape;331;p53"/>
          <p:cNvSpPr txBox="1"/>
          <p:nvPr>
            <p:ph idx="2" type="body"/>
          </p:nvPr>
        </p:nvSpPr>
        <p:spPr>
          <a:xfrm>
            <a:off x="418908" y="717326"/>
            <a:ext cx="7848600" cy="381000"/>
          </a:xfrm>
          <a:prstGeom prst="rect">
            <a:avLst/>
          </a:prstGeom>
          <a:noFill/>
          <a:ln>
            <a:noFill/>
          </a:ln>
        </p:spPr>
        <p:txBody>
          <a:bodyPr anchorCtr="0" anchor="t" bIns="0" lIns="0" spcFirstLastPara="1" rIns="0" wrap="square" tIns="0">
            <a:noAutofit/>
          </a:bodyPr>
          <a:lstStyle>
            <a:lvl1pPr indent="-228600" lvl="0" marL="457200" marR="0" rtl="0" algn="l">
              <a:spcBef>
                <a:spcPts val="280"/>
              </a:spcBef>
              <a:spcAft>
                <a:spcPts val="0"/>
              </a:spcAft>
              <a:buClr>
                <a:schemeClr val="accent2"/>
              </a:buClr>
              <a:buSzPts val="1400"/>
              <a:buFont typeface="Arial"/>
              <a:buNone/>
              <a:defRPr b="0" i="0" sz="1400" u="none" cap="none" strike="noStrike">
                <a:solidFill>
                  <a:schemeClr val="accent2"/>
                </a:solidFill>
                <a:latin typeface="Arial"/>
                <a:ea typeface="Arial"/>
                <a:cs typeface="Arial"/>
                <a:sym typeface="Arial"/>
              </a:defRPr>
            </a:lvl1pPr>
            <a:lvl2pPr indent="-381000" lvl="1" marL="914400" marR="0" rtl="0" algn="l">
              <a:spcBef>
                <a:spcPts val="480"/>
              </a:spcBef>
              <a:spcAft>
                <a:spcPts val="0"/>
              </a:spcAft>
              <a:buClr>
                <a:srgbClr val="7F7F7F"/>
              </a:buClr>
              <a:buSzPts val="2400"/>
              <a:buFont typeface="Arial"/>
              <a:buChar char="–"/>
              <a:defRPr b="0" i="0" sz="2400" u="none" cap="none" strike="noStrike">
                <a:solidFill>
                  <a:srgbClr val="7F7F7F"/>
                </a:solidFill>
                <a:latin typeface="Arial"/>
                <a:ea typeface="Arial"/>
                <a:cs typeface="Arial"/>
                <a:sym typeface="Arial"/>
              </a:defRPr>
            </a:lvl2pPr>
            <a:lvl3pPr indent="-355600" lvl="2" marL="1371600" marR="0" rtl="0" algn="l">
              <a:spcBef>
                <a:spcPts val="400"/>
              </a:spcBef>
              <a:spcAft>
                <a:spcPts val="0"/>
              </a:spcAft>
              <a:buClr>
                <a:srgbClr val="7F7F7F"/>
              </a:buClr>
              <a:buSzPts val="2000"/>
              <a:buFont typeface="Arial"/>
              <a:buChar char="•"/>
              <a:defRPr b="0" i="0" sz="2000" u="none" cap="none" strike="noStrike">
                <a:solidFill>
                  <a:srgbClr val="7F7F7F"/>
                </a:solidFill>
                <a:latin typeface="Arial"/>
                <a:ea typeface="Arial"/>
                <a:cs typeface="Arial"/>
                <a:sym typeface="Arial"/>
              </a:defRPr>
            </a:lvl3pPr>
            <a:lvl4pPr indent="-330200" lvl="3" marL="18288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4pPr>
            <a:lvl5pPr indent="-330200" lvl="4" marL="22860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332" name="Google Shape;332;p53"/>
          <p:cNvCxnSpPr/>
          <p:nvPr/>
        </p:nvCxnSpPr>
        <p:spPr>
          <a:xfrm>
            <a:off x="393380" y="7924800"/>
            <a:ext cx="8369620" cy="0"/>
          </a:xfrm>
          <a:prstGeom prst="straightConnector1">
            <a:avLst/>
          </a:prstGeom>
          <a:noFill/>
          <a:ln cap="flat" cmpd="sng" w="12700">
            <a:solidFill>
              <a:schemeClr val="accent1"/>
            </a:solidFill>
            <a:prstDash val="solid"/>
            <a:round/>
            <a:headEnd len="sm" w="sm" type="none"/>
            <a:tailEnd len="sm" w="sm" type="none"/>
          </a:ln>
        </p:spPr>
      </p:cxnSp>
      <p:sp>
        <p:nvSpPr>
          <p:cNvPr id="333" name="Google Shape;333;p53"/>
          <p:cNvSpPr txBox="1"/>
          <p:nvPr>
            <p:ph idx="12" type="sldNum"/>
          </p:nvPr>
        </p:nvSpPr>
        <p:spPr>
          <a:xfrm>
            <a:off x="7918513" y="6479545"/>
            <a:ext cx="77457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defRPr>
            </a:lvl1pPr>
            <a:lvl2pPr indent="0" lvl="1" marL="0" algn="r">
              <a:spcBef>
                <a:spcPts val="0"/>
              </a:spcBef>
              <a:spcAft>
                <a:spcPts val="0"/>
              </a:spcAft>
              <a:buNone/>
              <a:defRPr>
                <a:solidFill>
                  <a:srgbClr val="FFFFFF"/>
                </a:solidFill>
              </a:defRPr>
            </a:lvl2pPr>
            <a:lvl3pPr indent="0" lvl="2" marL="0" algn="r">
              <a:spcBef>
                <a:spcPts val="0"/>
              </a:spcBef>
              <a:spcAft>
                <a:spcPts val="0"/>
              </a:spcAft>
              <a:buNone/>
              <a:defRPr>
                <a:solidFill>
                  <a:srgbClr val="FFFFFF"/>
                </a:solidFill>
              </a:defRPr>
            </a:lvl3pPr>
            <a:lvl4pPr indent="0" lvl="3" marL="0" algn="r">
              <a:spcBef>
                <a:spcPts val="0"/>
              </a:spcBef>
              <a:spcAft>
                <a:spcPts val="0"/>
              </a:spcAft>
              <a:buNone/>
              <a:defRPr>
                <a:solidFill>
                  <a:srgbClr val="FFFFFF"/>
                </a:solidFill>
              </a:defRPr>
            </a:lvl4pPr>
            <a:lvl5pPr indent="0" lvl="4" marL="0" algn="r">
              <a:spcBef>
                <a:spcPts val="0"/>
              </a:spcBef>
              <a:spcAft>
                <a:spcPts val="0"/>
              </a:spcAft>
              <a:buNone/>
              <a:defRPr>
                <a:solidFill>
                  <a:srgbClr val="FFFFFF"/>
                </a:solidFill>
              </a:defRPr>
            </a:lvl5pPr>
            <a:lvl6pPr indent="0" lvl="5" marL="0" algn="r">
              <a:spcBef>
                <a:spcPts val="0"/>
              </a:spcBef>
              <a:spcAft>
                <a:spcPts val="0"/>
              </a:spcAft>
              <a:buNone/>
              <a:defRPr>
                <a:solidFill>
                  <a:srgbClr val="FFFFFF"/>
                </a:solidFill>
              </a:defRPr>
            </a:lvl6pPr>
            <a:lvl7pPr indent="0" lvl="6" marL="0" algn="r">
              <a:spcBef>
                <a:spcPts val="0"/>
              </a:spcBef>
              <a:spcAft>
                <a:spcPts val="0"/>
              </a:spcAft>
              <a:buNone/>
              <a:defRPr>
                <a:solidFill>
                  <a:srgbClr val="FFFFFF"/>
                </a:solidFill>
              </a:defRPr>
            </a:lvl7pPr>
            <a:lvl8pPr indent="0" lvl="7" marL="0" algn="r">
              <a:spcBef>
                <a:spcPts val="0"/>
              </a:spcBef>
              <a:spcAft>
                <a:spcPts val="0"/>
              </a:spcAft>
              <a:buNone/>
              <a:defRPr>
                <a:solidFill>
                  <a:srgbClr val="FFFFFF"/>
                </a:solidFill>
              </a:defRPr>
            </a:lvl8pPr>
            <a:lvl9pPr indent="0" lvl="8" marL="0" algn="r">
              <a:spcBef>
                <a:spcPts val="0"/>
              </a:spcBef>
              <a:spcAft>
                <a:spcPts val="0"/>
              </a:spcAft>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cxnSp>
        <p:nvCxnSpPr>
          <p:cNvPr id="334" name="Google Shape;334;p53"/>
          <p:cNvCxnSpPr/>
          <p:nvPr/>
        </p:nvCxnSpPr>
        <p:spPr>
          <a:xfrm>
            <a:off x="406904" y="1180722"/>
            <a:ext cx="8341200" cy="0"/>
          </a:xfrm>
          <a:prstGeom prst="straightConnector1">
            <a:avLst/>
          </a:prstGeom>
          <a:noFill/>
          <a:ln cap="flat" cmpd="sng" w="12700">
            <a:solidFill>
              <a:schemeClr val="accent1"/>
            </a:solidFill>
            <a:prstDash val="solid"/>
            <a:round/>
            <a:headEnd len="sm" w="sm" type="none"/>
            <a:tailEnd len="sm" w="sm" type="none"/>
          </a:ln>
        </p:spPr>
      </p:cxnSp>
      <p:sp>
        <p:nvSpPr>
          <p:cNvPr id="335" name="Google Shape;335;p53"/>
          <p:cNvSpPr/>
          <p:nvPr/>
        </p:nvSpPr>
        <p:spPr>
          <a:xfrm>
            <a:off x="9525" y="450850"/>
            <a:ext cx="5760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36" name="Google Shape;336;p53"/>
          <p:cNvSpPr/>
          <p:nvPr/>
        </p:nvSpPr>
        <p:spPr>
          <a:xfrm>
            <a:off x="9076875" y="450850"/>
            <a:ext cx="5760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37" name="Google Shape;337;p53"/>
          <p:cNvSpPr txBox="1"/>
          <p:nvPr>
            <p:ph idx="3" type="body"/>
          </p:nvPr>
        </p:nvSpPr>
        <p:spPr>
          <a:xfrm>
            <a:off x="4724400" y="1447800"/>
            <a:ext cx="3994310" cy="4724400"/>
          </a:xfrm>
          <a:prstGeom prst="rect">
            <a:avLst/>
          </a:prstGeom>
          <a:noFill/>
          <a:ln>
            <a:noFill/>
          </a:ln>
        </p:spPr>
        <p:txBody>
          <a:bodyPr anchorCtr="0" anchor="t" bIns="0" lIns="0" spcFirstLastPara="1" rIns="0" wrap="square" tIns="0">
            <a:noAutofit/>
          </a:bodyPr>
          <a:lstStyle>
            <a:lvl1pPr indent="-342900" lvl="0" marL="457200" marR="0" rtl="0" algn="l">
              <a:spcBef>
                <a:spcPts val="360"/>
              </a:spcBef>
              <a:spcAft>
                <a:spcPts val="0"/>
              </a:spcAft>
              <a:buClr>
                <a:schemeClr val="accent1"/>
              </a:buClr>
              <a:buSzPts val="1800"/>
              <a:buFont typeface="Arial"/>
              <a:buChar char="•"/>
              <a:defRPr b="0" i="0" sz="1800" u="none" cap="none" strike="noStrike">
                <a:solidFill>
                  <a:srgbClr val="7F7F7F"/>
                </a:solidFill>
                <a:latin typeface="Arial"/>
                <a:ea typeface="Arial"/>
                <a:cs typeface="Arial"/>
                <a:sym typeface="Arial"/>
              </a:defRPr>
            </a:lvl1pPr>
            <a:lvl2pPr indent="-330200" lvl="1" marL="9144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2pPr>
            <a:lvl3pPr indent="-317500" lvl="2" marL="1371600" marR="0" rtl="0" algn="l">
              <a:spcBef>
                <a:spcPts val="280"/>
              </a:spcBef>
              <a:spcAft>
                <a:spcPts val="0"/>
              </a:spcAft>
              <a:buClr>
                <a:srgbClr val="7F7F7F"/>
              </a:buClr>
              <a:buSzPts val="1400"/>
              <a:buFont typeface="Arial"/>
              <a:buChar char="•"/>
              <a:defRPr b="0" i="0" sz="1400" u="none" cap="none" strike="noStrike">
                <a:solidFill>
                  <a:srgbClr val="7F7F7F"/>
                </a:solidFill>
                <a:latin typeface="Arial"/>
                <a:ea typeface="Arial"/>
                <a:cs typeface="Arial"/>
                <a:sym typeface="Arial"/>
              </a:defRPr>
            </a:lvl3pPr>
            <a:lvl4pPr indent="-304800" lvl="3" marL="1828800" marR="0" rtl="0" algn="l">
              <a:spcBef>
                <a:spcPts val="240"/>
              </a:spcBef>
              <a:spcAft>
                <a:spcPts val="0"/>
              </a:spcAft>
              <a:buClr>
                <a:srgbClr val="7F7F7F"/>
              </a:buClr>
              <a:buSzPts val="1200"/>
              <a:buFont typeface="Arial"/>
              <a:buChar char="–"/>
              <a:defRPr b="0" i="0" sz="1200" u="none" cap="none" strike="noStrike">
                <a:solidFill>
                  <a:srgbClr val="7F7F7F"/>
                </a:solidFill>
                <a:latin typeface="Arial"/>
                <a:ea typeface="Arial"/>
                <a:cs typeface="Arial"/>
                <a:sym typeface="Arial"/>
              </a:defRPr>
            </a:lvl4pPr>
            <a:lvl5pPr indent="-292100" lvl="4" marL="2286000" marR="0" rtl="0" algn="l">
              <a:spcBef>
                <a:spcPts val="200"/>
              </a:spcBef>
              <a:spcAft>
                <a:spcPts val="0"/>
              </a:spcAft>
              <a:buClr>
                <a:srgbClr val="7F7F7F"/>
              </a:buClr>
              <a:buSzPts val="1000"/>
              <a:buFont typeface="Arial"/>
              <a:buChar char="»"/>
              <a:defRPr b="0" i="0" sz="10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subtitle - One col and picture">
  <p:cSld name="Text slide with subtitle - One col and picture">
    <p:spTree>
      <p:nvGrpSpPr>
        <p:cNvPr id="338" name="Shape 338"/>
        <p:cNvGrpSpPr/>
        <p:nvPr/>
      </p:nvGrpSpPr>
      <p:grpSpPr>
        <a:xfrm>
          <a:off x="0" y="0"/>
          <a:ext cx="0" cy="0"/>
          <a:chOff x="0" y="0"/>
          <a:chExt cx="0" cy="0"/>
        </a:xfrm>
      </p:grpSpPr>
      <p:sp>
        <p:nvSpPr>
          <p:cNvPr id="339" name="Google Shape;339;p54"/>
          <p:cNvSpPr txBox="1"/>
          <p:nvPr>
            <p:ph idx="1" type="body"/>
          </p:nvPr>
        </p:nvSpPr>
        <p:spPr>
          <a:xfrm>
            <a:off x="425290" y="1447800"/>
            <a:ext cx="3994310" cy="4724400"/>
          </a:xfrm>
          <a:prstGeom prst="rect">
            <a:avLst/>
          </a:prstGeom>
          <a:noFill/>
          <a:ln>
            <a:noFill/>
          </a:ln>
        </p:spPr>
        <p:txBody>
          <a:bodyPr anchorCtr="0" anchor="t" bIns="0" lIns="0" spcFirstLastPara="1" rIns="0" wrap="square" tIns="0">
            <a:noAutofit/>
          </a:bodyPr>
          <a:lstStyle>
            <a:lvl1pPr indent="-342900" lvl="0" marL="457200" marR="0" rtl="0" algn="l">
              <a:spcBef>
                <a:spcPts val="360"/>
              </a:spcBef>
              <a:spcAft>
                <a:spcPts val="0"/>
              </a:spcAft>
              <a:buClr>
                <a:schemeClr val="accent1"/>
              </a:buClr>
              <a:buSzPts val="1800"/>
              <a:buFont typeface="Arial"/>
              <a:buChar char="•"/>
              <a:defRPr b="0" i="0" sz="1800" u="none" cap="none" strike="noStrike">
                <a:solidFill>
                  <a:srgbClr val="7F7F7F"/>
                </a:solidFill>
                <a:latin typeface="Arial"/>
                <a:ea typeface="Arial"/>
                <a:cs typeface="Arial"/>
                <a:sym typeface="Arial"/>
              </a:defRPr>
            </a:lvl1pPr>
            <a:lvl2pPr indent="-330200" lvl="1" marL="9144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2pPr>
            <a:lvl3pPr indent="-317500" lvl="2" marL="1371600" marR="0" rtl="0" algn="l">
              <a:spcBef>
                <a:spcPts val="280"/>
              </a:spcBef>
              <a:spcAft>
                <a:spcPts val="0"/>
              </a:spcAft>
              <a:buClr>
                <a:srgbClr val="7F7F7F"/>
              </a:buClr>
              <a:buSzPts val="1400"/>
              <a:buFont typeface="Arial"/>
              <a:buChar char="•"/>
              <a:defRPr b="0" i="0" sz="1400" u="none" cap="none" strike="noStrike">
                <a:solidFill>
                  <a:srgbClr val="7F7F7F"/>
                </a:solidFill>
                <a:latin typeface="Arial"/>
                <a:ea typeface="Arial"/>
                <a:cs typeface="Arial"/>
                <a:sym typeface="Arial"/>
              </a:defRPr>
            </a:lvl3pPr>
            <a:lvl4pPr indent="-304800" lvl="3" marL="1828800" marR="0" rtl="0" algn="l">
              <a:spcBef>
                <a:spcPts val="240"/>
              </a:spcBef>
              <a:spcAft>
                <a:spcPts val="0"/>
              </a:spcAft>
              <a:buClr>
                <a:srgbClr val="7F7F7F"/>
              </a:buClr>
              <a:buSzPts val="1200"/>
              <a:buFont typeface="Arial"/>
              <a:buChar char="–"/>
              <a:defRPr b="0" i="0" sz="1200" u="none" cap="none" strike="noStrike">
                <a:solidFill>
                  <a:srgbClr val="7F7F7F"/>
                </a:solidFill>
                <a:latin typeface="Arial"/>
                <a:ea typeface="Arial"/>
                <a:cs typeface="Arial"/>
                <a:sym typeface="Arial"/>
              </a:defRPr>
            </a:lvl4pPr>
            <a:lvl5pPr indent="-292100" lvl="4" marL="2286000" marR="0" rtl="0" algn="l">
              <a:spcBef>
                <a:spcPts val="200"/>
              </a:spcBef>
              <a:spcAft>
                <a:spcPts val="0"/>
              </a:spcAft>
              <a:buClr>
                <a:srgbClr val="7F7F7F"/>
              </a:buClr>
              <a:buSzPts val="1000"/>
              <a:buFont typeface="Arial"/>
              <a:buChar char="»"/>
              <a:defRPr b="0" i="0" sz="10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40" name="Google Shape;340;p54"/>
          <p:cNvSpPr txBox="1"/>
          <p:nvPr>
            <p:ph type="title"/>
          </p:nvPr>
        </p:nvSpPr>
        <p:spPr>
          <a:xfrm>
            <a:off x="414308" y="386323"/>
            <a:ext cx="8501092" cy="375677"/>
          </a:xfrm>
          <a:prstGeom prst="rect">
            <a:avLst/>
          </a:prstGeom>
          <a:noFill/>
          <a:ln>
            <a:noFill/>
          </a:ln>
        </p:spPr>
        <p:txBody>
          <a:bodyPr anchorCtr="0" anchor="t" bIns="0" lIns="0" spcFirstLastPara="1" rIns="0" wrap="square" tIns="0">
            <a:normAutofit/>
          </a:bodyPr>
          <a:lstStyle>
            <a:lvl1pPr lvl="0" algn="l">
              <a:spcBef>
                <a:spcPts val="0"/>
              </a:spcBef>
              <a:spcAft>
                <a:spcPts val="0"/>
              </a:spcAft>
              <a:buSzPts val="1400"/>
              <a:buNone/>
              <a:defRPr b="1" sz="2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41" name="Google Shape;341;p54"/>
          <p:cNvSpPr txBox="1"/>
          <p:nvPr>
            <p:ph idx="2" type="body"/>
          </p:nvPr>
        </p:nvSpPr>
        <p:spPr>
          <a:xfrm>
            <a:off x="418908" y="717326"/>
            <a:ext cx="7848600" cy="381000"/>
          </a:xfrm>
          <a:prstGeom prst="rect">
            <a:avLst/>
          </a:prstGeom>
          <a:noFill/>
          <a:ln>
            <a:noFill/>
          </a:ln>
        </p:spPr>
        <p:txBody>
          <a:bodyPr anchorCtr="0" anchor="t" bIns="0" lIns="0" spcFirstLastPara="1" rIns="0" wrap="square" tIns="0">
            <a:noAutofit/>
          </a:bodyPr>
          <a:lstStyle>
            <a:lvl1pPr indent="-228600" lvl="0" marL="457200" marR="0" rtl="0" algn="l">
              <a:spcBef>
                <a:spcPts val="280"/>
              </a:spcBef>
              <a:spcAft>
                <a:spcPts val="0"/>
              </a:spcAft>
              <a:buClr>
                <a:schemeClr val="accent2"/>
              </a:buClr>
              <a:buSzPts val="1400"/>
              <a:buFont typeface="Arial"/>
              <a:buNone/>
              <a:defRPr b="0" i="0" sz="1400" u="none" cap="none" strike="noStrike">
                <a:solidFill>
                  <a:schemeClr val="accent2"/>
                </a:solidFill>
                <a:latin typeface="Arial"/>
                <a:ea typeface="Arial"/>
                <a:cs typeface="Arial"/>
                <a:sym typeface="Arial"/>
              </a:defRPr>
            </a:lvl1pPr>
            <a:lvl2pPr indent="-381000" lvl="1" marL="914400" marR="0" rtl="0" algn="l">
              <a:spcBef>
                <a:spcPts val="480"/>
              </a:spcBef>
              <a:spcAft>
                <a:spcPts val="0"/>
              </a:spcAft>
              <a:buClr>
                <a:srgbClr val="7F7F7F"/>
              </a:buClr>
              <a:buSzPts val="2400"/>
              <a:buFont typeface="Arial"/>
              <a:buChar char="–"/>
              <a:defRPr b="0" i="0" sz="2400" u="none" cap="none" strike="noStrike">
                <a:solidFill>
                  <a:srgbClr val="7F7F7F"/>
                </a:solidFill>
                <a:latin typeface="Arial"/>
                <a:ea typeface="Arial"/>
                <a:cs typeface="Arial"/>
                <a:sym typeface="Arial"/>
              </a:defRPr>
            </a:lvl2pPr>
            <a:lvl3pPr indent="-355600" lvl="2" marL="1371600" marR="0" rtl="0" algn="l">
              <a:spcBef>
                <a:spcPts val="400"/>
              </a:spcBef>
              <a:spcAft>
                <a:spcPts val="0"/>
              </a:spcAft>
              <a:buClr>
                <a:srgbClr val="7F7F7F"/>
              </a:buClr>
              <a:buSzPts val="2000"/>
              <a:buFont typeface="Arial"/>
              <a:buChar char="•"/>
              <a:defRPr b="0" i="0" sz="2000" u="none" cap="none" strike="noStrike">
                <a:solidFill>
                  <a:srgbClr val="7F7F7F"/>
                </a:solidFill>
                <a:latin typeface="Arial"/>
                <a:ea typeface="Arial"/>
                <a:cs typeface="Arial"/>
                <a:sym typeface="Arial"/>
              </a:defRPr>
            </a:lvl3pPr>
            <a:lvl4pPr indent="-330200" lvl="3" marL="18288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4pPr>
            <a:lvl5pPr indent="-330200" lvl="4" marL="22860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342" name="Google Shape;342;p54"/>
          <p:cNvCxnSpPr/>
          <p:nvPr/>
        </p:nvCxnSpPr>
        <p:spPr>
          <a:xfrm>
            <a:off x="393380" y="7924800"/>
            <a:ext cx="8369620" cy="0"/>
          </a:xfrm>
          <a:prstGeom prst="straightConnector1">
            <a:avLst/>
          </a:prstGeom>
          <a:noFill/>
          <a:ln cap="flat" cmpd="sng" w="12700">
            <a:solidFill>
              <a:schemeClr val="accent1"/>
            </a:solidFill>
            <a:prstDash val="solid"/>
            <a:round/>
            <a:headEnd len="sm" w="sm" type="none"/>
            <a:tailEnd len="sm" w="sm" type="none"/>
          </a:ln>
        </p:spPr>
      </p:cxnSp>
      <p:sp>
        <p:nvSpPr>
          <p:cNvPr id="343" name="Google Shape;343;p54"/>
          <p:cNvSpPr txBox="1"/>
          <p:nvPr>
            <p:ph idx="12" type="sldNum"/>
          </p:nvPr>
        </p:nvSpPr>
        <p:spPr>
          <a:xfrm>
            <a:off x="7918513" y="6479545"/>
            <a:ext cx="77457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defRPr>
            </a:lvl1pPr>
            <a:lvl2pPr indent="0" lvl="1" marL="0" algn="r">
              <a:spcBef>
                <a:spcPts val="0"/>
              </a:spcBef>
              <a:spcAft>
                <a:spcPts val="0"/>
              </a:spcAft>
              <a:buNone/>
              <a:defRPr>
                <a:solidFill>
                  <a:srgbClr val="FFFFFF"/>
                </a:solidFill>
              </a:defRPr>
            </a:lvl2pPr>
            <a:lvl3pPr indent="0" lvl="2" marL="0" algn="r">
              <a:spcBef>
                <a:spcPts val="0"/>
              </a:spcBef>
              <a:spcAft>
                <a:spcPts val="0"/>
              </a:spcAft>
              <a:buNone/>
              <a:defRPr>
                <a:solidFill>
                  <a:srgbClr val="FFFFFF"/>
                </a:solidFill>
              </a:defRPr>
            </a:lvl3pPr>
            <a:lvl4pPr indent="0" lvl="3" marL="0" algn="r">
              <a:spcBef>
                <a:spcPts val="0"/>
              </a:spcBef>
              <a:spcAft>
                <a:spcPts val="0"/>
              </a:spcAft>
              <a:buNone/>
              <a:defRPr>
                <a:solidFill>
                  <a:srgbClr val="FFFFFF"/>
                </a:solidFill>
              </a:defRPr>
            </a:lvl4pPr>
            <a:lvl5pPr indent="0" lvl="4" marL="0" algn="r">
              <a:spcBef>
                <a:spcPts val="0"/>
              </a:spcBef>
              <a:spcAft>
                <a:spcPts val="0"/>
              </a:spcAft>
              <a:buNone/>
              <a:defRPr>
                <a:solidFill>
                  <a:srgbClr val="FFFFFF"/>
                </a:solidFill>
              </a:defRPr>
            </a:lvl5pPr>
            <a:lvl6pPr indent="0" lvl="5" marL="0" algn="r">
              <a:spcBef>
                <a:spcPts val="0"/>
              </a:spcBef>
              <a:spcAft>
                <a:spcPts val="0"/>
              </a:spcAft>
              <a:buNone/>
              <a:defRPr>
                <a:solidFill>
                  <a:srgbClr val="FFFFFF"/>
                </a:solidFill>
              </a:defRPr>
            </a:lvl6pPr>
            <a:lvl7pPr indent="0" lvl="6" marL="0" algn="r">
              <a:spcBef>
                <a:spcPts val="0"/>
              </a:spcBef>
              <a:spcAft>
                <a:spcPts val="0"/>
              </a:spcAft>
              <a:buNone/>
              <a:defRPr>
                <a:solidFill>
                  <a:srgbClr val="FFFFFF"/>
                </a:solidFill>
              </a:defRPr>
            </a:lvl7pPr>
            <a:lvl8pPr indent="0" lvl="7" marL="0" algn="r">
              <a:spcBef>
                <a:spcPts val="0"/>
              </a:spcBef>
              <a:spcAft>
                <a:spcPts val="0"/>
              </a:spcAft>
              <a:buNone/>
              <a:defRPr>
                <a:solidFill>
                  <a:srgbClr val="FFFFFF"/>
                </a:solidFill>
              </a:defRPr>
            </a:lvl8pPr>
            <a:lvl9pPr indent="0" lvl="8" marL="0" algn="r">
              <a:spcBef>
                <a:spcPts val="0"/>
              </a:spcBef>
              <a:spcAft>
                <a:spcPts val="0"/>
              </a:spcAft>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cxnSp>
        <p:nvCxnSpPr>
          <p:cNvPr id="344" name="Google Shape;344;p54"/>
          <p:cNvCxnSpPr/>
          <p:nvPr/>
        </p:nvCxnSpPr>
        <p:spPr>
          <a:xfrm>
            <a:off x="406904" y="1180722"/>
            <a:ext cx="8341200" cy="0"/>
          </a:xfrm>
          <a:prstGeom prst="straightConnector1">
            <a:avLst/>
          </a:prstGeom>
          <a:noFill/>
          <a:ln cap="flat" cmpd="sng" w="12700">
            <a:solidFill>
              <a:schemeClr val="accent1"/>
            </a:solidFill>
            <a:prstDash val="solid"/>
            <a:round/>
            <a:headEnd len="sm" w="sm" type="none"/>
            <a:tailEnd len="sm" w="sm" type="none"/>
          </a:ln>
        </p:spPr>
      </p:cxnSp>
      <p:sp>
        <p:nvSpPr>
          <p:cNvPr id="345" name="Google Shape;345;p54"/>
          <p:cNvSpPr/>
          <p:nvPr/>
        </p:nvSpPr>
        <p:spPr>
          <a:xfrm>
            <a:off x="9525" y="450850"/>
            <a:ext cx="5760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46" name="Google Shape;346;p54"/>
          <p:cNvSpPr/>
          <p:nvPr/>
        </p:nvSpPr>
        <p:spPr>
          <a:xfrm>
            <a:off x="9076875" y="450850"/>
            <a:ext cx="5760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47" name="Google Shape;347;p54"/>
          <p:cNvSpPr/>
          <p:nvPr>
            <p:ph idx="3" type="pic"/>
          </p:nvPr>
        </p:nvSpPr>
        <p:spPr>
          <a:xfrm>
            <a:off x="4800600" y="1447800"/>
            <a:ext cx="3962400" cy="4724400"/>
          </a:xfrm>
          <a:prstGeom prst="rect">
            <a:avLst/>
          </a:prstGeom>
          <a:noFill/>
          <a:ln>
            <a:noFill/>
          </a:ln>
        </p:spPr>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subtitle - One col and chart">
  <p:cSld name="Text slide with subtitle - One col and chart">
    <p:spTree>
      <p:nvGrpSpPr>
        <p:cNvPr id="348" name="Shape 348"/>
        <p:cNvGrpSpPr/>
        <p:nvPr/>
      </p:nvGrpSpPr>
      <p:grpSpPr>
        <a:xfrm>
          <a:off x="0" y="0"/>
          <a:ext cx="0" cy="0"/>
          <a:chOff x="0" y="0"/>
          <a:chExt cx="0" cy="0"/>
        </a:xfrm>
      </p:grpSpPr>
      <p:sp>
        <p:nvSpPr>
          <p:cNvPr id="349" name="Google Shape;349;p55"/>
          <p:cNvSpPr txBox="1"/>
          <p:nvPr>
            <p:ph idx="1" type="body"/>
          </p:nvPr>
        </p:nvSpPr>
        <p:spPr>
          <a:xfrm>
            <a:off x="425290" y="1447800"/>
            <a:ext cx="3994310" cy="4724400"/>
          </a:xfrm>
          <a:prstGeom prst="rect">
            <a:avLst/>
          </a:prstGeom>
          <a:noFill/>
          <a:ln>
            <a:noFill/>
          </a:ln>
        </p:spPr>
        <p:txBody>
          <a:bodyPr anchorCtr="0" anchor="t" bIns="0" lIns="0" spcFirstLastPara="1" rIns="0" wrap="square" tIns="0">
            <a:noAutofit/>
          </a:bodyPr>
          <a:lstStyle>
            <a:lvl1pPr indent="-342900" lvl="0" marL="457200" marR="0" rtl="0" algn="l">
              <a:spcBef>
                <a:spcPts val="360"/>
              </a:spcBef>
              <a:spcAft>
                <a:spcPts val="0"/>
              </a:spcAft>
              <a:buClr>
                <a:schemeClr val="accent1"/>
              </a:buClr>
              <a:buSzPts val="1800"/>
              <a:buFont typeface="Arial"/>
              <a:buChar char="•"/>
              <a:defRPr b="0" i="0" sz="1800" u="none" cap="none" strike="noStrike">
                <a:solidFill>
                  <a:srgbClr val="7F7F7F"/>
                </a:solidFill>
                <a:latin typeface="Arial"/>
                <a:ea typeface="Arial"/>
                <a:cs typeface="Arial"/>
                <a:sym typeface="Arial"/>
              </a:defRPr>
            </a:lvl1pPr>
            <a:lvl2pPr indent="-330200" lvl="1" marL="9144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2pPr>
            <a:lvl3pPr indent="-317500" lvl="2" marL="1371600" marR="0" rtl="0" algn="l">
              <a:spcBef>
                <a:spcPts val="280"/>
              </a:spcBef>
              <a:spcAft>
                <a:spcPts val="0"/>
              </a:spcAft>
              <a:buClr>
                <a:srgbClr val="7F7F7F"/>
              </a:buClr>
              <a:buSzPts val="1400"/>
              <a:buFont typeface="Arial"/>
              <a:buChar char="•"/>
              <a:defRPr b="0" i="0" sz="1400" u="none" cap="none" strike="noStrike">
                <a:solidFill>
                  <a:srgbClr val="7F7F7F"/>
                </a:solidFill>
                <a:latin typeface="Arial"/>
                <a:ea typeface="Arial"/>
                <a:cs typeface="Arial"/>
                <a:sym typeface="Arial"/>
              </a:defRPr>
            </a:lvl3pPr>
            <a:lvl4pPr indent="-304800" lvl="3" marL="1828800" marR="0" rtl="0" algn="l">
              <a:spcBef>
                <a:spcPts val="240"/>
              </a:spcBef>
              <a:spcAft>
                <a:spcPts val="0"/>
              </a:spcAft>
              <a:buClr>
                <a:srgbClr val="7F7F7F"/>
              </a:buClr>
              <a:buSzPts val="1200"/>
              <a:buFont typeface="Arial"/>
              <a:buChar char="–"/>
              <a:defRPr b="0" i="0" sz="1200" u="none" cap="none" strike="noStrike">
                <a:solidFill>
                  <a:srgbClr val="7F7F7F"/>
                </a:solidFill>
                <a:latin typeface="Arial"/>
                <a:ea typeface="Arial"/>
                <a:cs typeface="Arial"/>
                <a:sym typeface="Arial"/>
              </a:defRPr>
            </a:lvl4pPr>
            <a:lvl5pPr indent="-292100" lvl="4" marL="2286000" marR="0" rtl="0" algn="l">
              <a:spcBef>
                <a:spcPts val="200"/>
              </a:spcBef>
              <a:spcAft>
                <a:spcPts val="0"/>
              </a:spcAft>
              <a:buClr>
                <a:srgbClr val="7F7F7F"/>
              </a:buClr>
              <a:buSzPts val="1000"/>
              <a:buFont typeface="Arial"/>
              <a:buChar char="»"/>
              <a:defRPr b="0" i="0" sz="10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50" name="Google Shape;350;p55"/>
          <p:cNvSpPr txBox="1"/>
          <p:nvPr>
            <p:ph type="title"/>
          </p:nvPr>
        </p:nvSpPr>
        <p:spPr>
          <a:xfrm>
            <a:off x="414308" y="386323"/>
            <a:ext cx="8501092" cy="375677"/>
          </a:xfrm>
          <a:prstGeom prst="rect">
            <a:avLst/>
          </a:prstGeom>
          <a:noFill/>
          <a:ln>
            <a:noFill/>
          </a:ln>
        </p:spPr>
        <p:txBody>
          <a:bodyPr anchorCtr="0" anchor="t" bIns="0" lIns="0" spcFirstLastPara="1" rIns="0" wrap="square" tIns="0">
            <a:normAutofit/>
          </a:bodyPr>
          <a:lstStyle>
            <a:lvl1pPr lvl="0" algn="l">
              <a:spcBef>
                <a:spcPts val="0"/>
              </a:spcBef>
              <a:spcAft>
                <a:spcPts val="0"/>
              </a:spcAft>
              <a:buSzPts val="1400"/>
              <a:buNone/>
              <a:defRPr b="1" sz="2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51" name="Google Shape;351;p55"/>
          <p:cNvSpPr txBox="1"/>
          <p:nvPr>
            <p:ph idx="2" type="body"/>
          </p:nvPr>
        </p:nvSpPr>
        <p:spPr>
          <a:xfrm>
            <a:off x="418908" y="717326"/>
            <a:ext cx="7848600" cy="381000"/>
          </a:xfrm>
          <a:prstGeom prst="rect">
            <a:avLst/>
          </a:prstGeom>
          <a:noFill/>
          <a:ln>
            <a:noFill/>
          </a:ln>
        </p:spPr>
        <p:txBody>
          <a:bodyPr anchorCtr="0" anchor="t" bIns="0" lIns="0" spcFirstLastPara="1" rIns="0" wrap="square" tIns="0">
            <a:noAutofit/>
          </a:bodyPr>
          <a:lstStyle>
            <a:lvl1pPr indent="-228600" lvl="0" marL="457200" marR="0" rtl="0" algn="l">
              <a:spcBef>
                <a:spcPts val="280"/>
              </a:spcBef>
              <a:spcAft>
                <a:spcPts val="0"/>
              </a:spcAft>
              <a:buClr>
                <a:schemeClr val="accent2"/>
              </a:buClr>
              <a:buSzPts val="1400"/>
              <a:buFont typeface="Arial"/>
              <a:buNone/>
              <a:defRPr b="0" i="0" sz="1400" u="none" cap="none" strike="noStrike">
                <a:solidFill>
                  <a:schemeClr val="accent2"/>
                </a:solidFill>
                <a:latin typeface="Arial"/>
                <a:ea typeface="Arial"/>
                <a:cs typeface="Arial"/>
                <a:sym typeface="Arial"/>
              </a:defRPr>
            </a:lvl1pPr>
            <a:lvl2pPr indent="-381000" lvl="1" marL="914400" marR="0" rtl="0" algn="l">
              <a:spcBef>
                <a:spcPts val="480"/>
              </a:spcBef>
              <a:spcAft>
                <a:spcPts val="0"/>
              </a:spcAft>
              <a:buClr>
                <a:srgbClr val="7F7F7F"/>
              </a:buClr>
              <a:buSzPts val="2400"/>
              <a:buFont typeface="Arial"/>
              <a:buChar char="–"/>
              <a:defRPr b="0" i="0" sz="2400" u="none" cap="none" strike="noStrike">
                <a:solidFill>
                  <a:srgbClr val="7F7F7F"/>
                </a:solidFill>
                <a:latin typeface="Arial"/>
                <a:ea typeface="Arial"/>
                <a:cs typeface="Arial"/>
                <a:sym typeface="Arial"/>
              </a:defRPr>
            </a:lvl2pPr>
            <a:lvl3pPr indent="-355600" lvl="2" marL="1371600" marR="0" rtl="0" algn="l">
              <a:spcBef>
                <a:spcPts val="400"/>
              </a:spcBef>
              <a:spcAft>
                <a:spcPts val="0"/>
              </a:spcAft>
              <a:buClr>
                <a:srgbClr val="7F7F7F"/>
              </a:buClr>
              <a:buSzPts val="2000"/>
              <a:buFont typeface="Arial"/>
              <a:buChar char="•"/>
              <a:defRPr b="0" i="0" sz="2000" u="none" cap="none" strike="noStrike">
                <a:solidFill>
                  <a:srgbClr val="7F7F7F"/>
                </a:solidFill>
                <a:latin typeface="Arial"/>
                <a:ea typeface="Arial"/>
                <a:cs typeface="Arial"/>
                <a:sym typeface="Arial"/>
              </a:defRPr>
            </a:lvl3pPr>
            <a:lvl4pPr indent="-330200" lvl="3" marL="18288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4pPr>
            <a:lvl5pPr indent="-330200" lvl="4" marL="22860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352" name="Google Shape;352;p55"/>
          <p:cNvCxnSpPr/>
          <p:nvPr/>
        </p:nvCxnSpPr>
        <p:spPr>
          <a:xfrm>
            <a:off x="393380" y="7924800"/>
            <a:ext cx="8369620" cy="0"/>
          </a:xfrm>
          <a:prstGeom prst="straightConnector1">
            <a:avLst/>
          </a:prstGeom>
          <a:noFill/>
          <a:ln cap="flat" cmpd="sng" w="12700">
            <a:solidFill>
              <a:schemeClr val="accent1"/>
            </a:solidFill>
            <a:prstDash val="solid"/>
            <a:round/>
            <a:headEnd len="sm" w="sm" type="none"/>
            <a:tailEnd len="sm" w="sm" type="none"/>
          </a:ln>
        </p:spPr>
      </p:cxnSp>
      <p:sp>
        <p:nvSpPr>
          <p:cNvPr id="353" name="Google Shape;353;p55"/>
          <p:cNvSpPr txBox="1"/>
          <p:nvPr>
            <p:ph idx="12" type="sldNum"/>
          </p:nvPr>
        </p:nvSpPr>
        <p:spPr>
          <a:xfrm>
            <a:off x="7918513" y="6479545"/>
            <a:ext cx="77457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defRPr>
            </a:lvl1pPr>
            <a:lvl2pPr indent="0" lvl="1" marL="0" algn="r">
              <a:spcBef>
                <a:spcPts val="0"/>
              </a:spcBef>
              <a:spcAft>
                <a:spcPts val="0"/>
              </a:spcAft>
              <a:buNone/>
              <a:defRPr>
                <a:solidFill>
                  <a:srgbClr val="FFFFFF"/>
                </a:solidFill>
              </a:defRPr>
            </a:lvl2pPr>
            <a:lvl3pPr indent="0" lvl="2" marL="0" algn="r">
              <a:spcBef>
                <a:spcPts val="0"/>
              </a:spcBef>
              <a:spcAft>
                <a:spcPts val="0"/>
              </a:spcAft>
              <a:buNone/>
              <a:defRPr>
                <a:solidFill>
                  <a:srgbClr val="FFFFFF"/>
                </a:solidFill>
              </a:defRPr>
            </a:lvl3pPr>
            <a:lvl4pPr indent="0" lvl="3" marL="0" algn="r">
              <a:spcBef>
                <a:spcPts val="0"/>
              </a:spcBef>
              <a:spcAft>
                <a:spcPts val="0"/>
              </a:spcAft>
              <a:buNone/>
              <a:defRPr>
                <a:solidFill>
                  <a:srgbClr val="FFFFFF"/>
                </a:solidFill>
              </a:defRPr>
            </a:lvl4pPr>
            <a:lvl5pPr indent="0" lvl="4" marL="0" algn="r">
              <a:spcBef>
                <a:spcPts val="0"/>
              </a:spcBef>
              <a:spcAft>
                <a:spcPts val="0"/>
              </a:spcAft>
              <a:buNone/>
              <a:defRPr>
                <a:solidFill>
                  <a:srgbClr val="FFFFFF"/>
                </a:solidFill>
              </a:defRPr>
            </a:lvl5pPr>
            <a:lvl6pPr indent="0" lvl="5" marL="0" algn="r">
              <a:spcBef>
                <a:spcPts val="0"/>
              </a:spcBef>
              <a:spcAft>
                <a:spcPts val="0"/>
              </a:spcAft>
              <a:buNone/>
              <a:defRPr>
                <a:solidFill>
                  <a:srgbClr val="FFFFFF"/>
                </a:solidFill>
              </a:defRPr>
            </a:lvl6pPr>
            <a:lvl7pPr indent="0" lvl="6" marL="0" algn="r">
              <a:spcBef>
                <a:spcPts val="0"/>
              </a:spcBef>
              <a:spcAft>
                <a:spcPts val="0"/>
              </a:spcAft>
              <a:buNone/>
              <a:defRPr>
                <a:solidFill>
                  <a:srgbClr val="FFFFFF"/>
                </a:solidFill>
              </a:defRPr>
            </a:lvl7pPr>
            <a:lvl8pPr indent="0" lvl="7" marL="0" algn="r">
              <a:spcBef>
                <a:spcPts val="0"/>
              </a:spcBef>
              <a:spcAft>
                <a:spcPts val="0"/>
              </a:spcAft>
              <a:buNone/>
              <a:defRPr>
                <a:solidFill>
                  <a:srgbClr val="FFFFFF"/>
                </a:solidFill>
              </a:defRPr>
            </a:lvl8pPr>
            <a:lvl9pPr indent="0" lvl="8" marL="0" algn="r">
              <a:spcBef>
                <a:spcPts val="0"/>
              </a:spcBef>
              <a:spcAft>
                <a:spcPts val="0"/>
              </a:spcAft>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cxnSp>
        <p:nvCxnSpPr>
          <p:cNvPr id="354" name="Google Shape;354;p55"/>
          <p:cNvCxnSpPr/>
          <p:nvPr/>
        </p:nvCxnSpPr>
        <p:spPr>
          <a:xfrm>
            <a:off x="406904" y="1180722"/>
            <a:ext cx="8341200" cy="0"/>
          </a:xfrm>
          <a:prstGeom prst="straightConnector1">
            <a:avLst/>
          </a:prstGeom>
          <a:noFill/>
          <a:ln cap="flat" cmpd="sng" w="12700">
            <a:solidFill>
              <a:schemeClr val="accent1"/>
            </a:solidFill>
            <a:prstDash val="solid"/>
            <a:round/>
            <a:headEnd len="sm" w="sm" type="none"/>
            <a:tailEnd len="sm" w="sm" type="none"/>
          </a:ln>
        </p:spPr>
      </p:cxnSp>
      <p:sp>
        <p:nvSpPr>
          <p:cNvPr id="355" name="Google Shape;355;p55"/>
          <p:cNvSpPr/>
          <p:nvPr/>
        </p:nvSpPr>
        <p:spPr>
          <a:xfrm>
            <a:off x="9525" y="450850"/>
            <a:ext cx="5760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56" name="Google Shape;356;p55"/>
          <p:cNvSpPr/>
          <p:nvPr/>
        </p:nvSpPr>
        <p:spPr>
          <a:xfrm>
            <a:off x="9076875" y="450850"/>
            <a:ext cx="5760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57" name="Google Shape;357;p55"/>
          <p:cNvSpPr/>
          <p:nvPr>
            <p:ph idx="3" type="chart"/>
          </p:nvPr>
        </p:nvSpPr>
        <p:spPr>
          <a:xfrm>
            <a:off x="4800600" y="1447800"/>
            <a:ext cx="3962400" cy="4724400"/>
          </a:xfrm>
          <a:prstGeom prst="rect">
            <a:avLst/>
          </a:prstGeom>
          <a:noFill/>
          <a:ln>
            <a:noFill/>
          </a:ln>
        </p:spPr>
        <p:txBody>
          <a:bodyPr anchorCtr="0" anchor="t" bIns="45700" lIns="91425" spcFirstLastPara="1" rIns="91425" wrap="square" tIns="45700">
            <a:noAutofit/>
          </a:bodyPr>
          <a:lstStyle>
            <a:lvl1pPr lvl="0" marR="0" rtl="0" algn="l">
              <a:spcBef>
                <a:spcPts val="360"/>
              </a:spcBef>
              <a:spcAft>
                <a:spcPts val="0"/>
              </a:spcAft>
              <a:buClr>
                <a:srgbClr val="7F7F7F"/>
              </a:buClr>
              <a:buSzPts val="1800"/>
              <a:buFont typeface="Arial"/>
              <a:buNone/>
              <a:defRPr b="0" i="0" sz="1800" u="none" cap="none" strike="noStrike">
                <a:solidFill>
                  <a:srgbClr val="7F7F7F"/>
                </a:solidFill>
                <a:latin typeface="Arial"/>
                <a:ea typeface="Arial"/>
                <a:cs typeface="Arial"/>
                <a:sym typeface="Arial"/>
              </a:defRPr>
            </a:lvl1pPr>
            <a:lvl2pPr lvl="1" marR="0" rtl="0" algn="l">
              <a:spcBef>
                <a:spcPts val="480"/>
              </a:spcBef>
              <a:spcAft>
                <a:spcPts val="0"/>
              </a:spcAft>
              <a:buClr>
                <a:srgbClr val="7F7F7F"/>
              </a:buClr>
              <a:buSzPts val="2400"/>
              <a:buFont typeface="Arial"/>
              <a:buChar char="–"/>
              <a:defRPr b="0" i="0" sz="2400" u="none" cap="none" strike="noStrike">
                <a:solidFill>
                  <a:srgbClr val="7F7F7F"/>
                </a:solidFill>
                <a:latin typeface="Arial"/>
                <a:ea typeface="Arial"/>
                <a:cs typeface="Arial"/>
                <a:sym typeface="Arial"/>
              </a:defRPr>
            </a:lvl2pPr>
            <a:lvl3pPr lvl="2" marR="0" rtl="0" algn="l">
              <a:spcBef>
                <a:spcPts val="400"/>
              </a:spcBef>
              <a:spcAft>
                <a:spcPts val="0"/>
              </a:spcAft>
              <a:buClr>
                <a:srgbClr val="7F7F7F"/>
              </a:buClr>
              <a:buSzPts val="2000"/>
              <a:buFont typeface="Arial"/>
              <a:buChar char="•"/>
              <a:defRPr b="0" i="0" sz="2000" u="none" cap="none" strike="noStrike">
                <a:solidFill>
                  <a:srgbClr val="7F7F7F"/>
                </a:solidFill>
                <a:latin typeface="Arial"/>
                <a:ea typeface="Arial"/>
                <a:cs typeface="Arial"/>
                <a:sym typeface="Arial"/>
              </a:defRPr>
            </a:lvl3pPr>
            <a:lvl4pPr lvl="3"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4pPr>
            <a:lvl5pPr lvl="4"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subtitle - One column and chart">
  <p:cSld name="Text slide with subtitle - One column and chart">
    <p:spTree>
      <p:nvGrpSpPr>
        <p:cNvPr id="358" name="Shape 358"/>
        <p:cNvGrpSpPr/>
        <p:nvPr/>
      </p:nvGrpSpPr>
      <p:grpSpPr>
        <a:xfrm>
          <a:off x="0" y="0"/>
          <a:ext cx="0" cy="0"/>
          <a:chOff x="0" y="0"/>
          <a:chExt cx="0" cy="0"/>
        </a:xfrm>
      </p:grpSpPr>
      <p:sp>
        <p:nvSpPr>
          <p:cNvPr id="359" name="Google Shape;359;p56"/>
          <p:cNvSpPr txBox="1"/>
          <p:nvPr>
            <p:ph idx="1" type="body"/>
          </p:nvPr>
        </p:nvSpPr>
        <p:spPr>
          <a:xfrm>
            <a:off x="304800" y="1828800"/>
            <a:ext cx="3810000" cy="4038600"/>
          </a:xfrm>
          <a:prstGeom prst="rect">
            <a:avLst/>
          </a:prstGeom>
          <a:noFill/>
          <a:ln>
            <a:noFill/>
          </a:ln>
        </p:spPr>
        <p:txBody>
          <a:bodyPr anchorCtr="0" anchor="t" bIns="0" lIns="0" spcFirstLastPara="1" rIns="0" wrap="square" tIns="0">
            <a:noAutofit/>
          </a:bodyPr>
          <a:lstStyle>
            <a:lvl1pPr indent="-355600" lvl="0" marL="457200" marR="0" rtl="0" algn="l">
              <a:spcBef>
                <a:spcPts val="400"/>
              </a:spcBef>
              <a:spcAft>
                <a:spcPts val="0"/>
              </a:spcAft>
              <a:buClr>
                <a:schemeClr val="accent1"/>
              </a:buClr>
              <a:buSzPts val="2000"/>
              <a:buFont typeface="Arial"/>
              <a:buChar char="•"/>
              <a:defRPr b="0" i="0" sz="2000" u="none" cap="none" strike="noStrike">
                <a:solidFill>
                  <a:srgbClr val="7F7F7F"/>
                </a:solidFill>
                <a:latin typeface="Arial"/>
                <a:ea typeface="Arial"/>
                <a:cs typeface="Arial"/>
                <a:sym typeface="Arial"/>
              </a:defRPr>
            </a:lvl1pPr>
            <a:lvl2pPr indent="-342900" lvl="1" marL="914400" marR="0" rtl="0" algn="l">
              <a:spcBef>
                <a:spcPts val="360"/>
              </a:spcBef>
              <a:spcAft>
                <a:spcPts val="0"/>
              </a:spcAft>
              <a:buClr>
                <a:srgbClr val="7F7F7F"/>
              </a:buClr>
              <a:buSzPts val="1800"/>
              <a:buFont typeface="Arial"/>
              <a:buChar char="–"/>
              <a:defRPr b="0" i="0" sz="1800" u="none" cap="none" strike="noStrike">
                <a:solidFill>
                  <a:srgbClr val="7F7F7F"/>
                </a:solidFill>
                <a:latin typeface="Arial"/>
                <a:ea typeface="Arial"/>
                <a:cs typeface="Arial"/>
                <a:sym typeface="Arial"/>
              </a:defRPr>
            </a:lvl2pPr>
            <a:lvl3pPr indent="-330200" lvl="2" marL="13716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3pPr>
            <a:lvl4pPr indent="-317500" lvl="3" marL="1828800" marR="0" rtl="0" algn="l">
              <a:spcBef>
                <a:spcPts val="280"/>
              </a:spcBef>
              <a:spcAft>
                <a:spcPts val="0"/>
              </a:spcAft>
              <a:buClr>
                <a:srgbClr val="7F7F7F"/>
              </a:buClr>
              <a:buSzPts val="1400"/>
              <a:buFont typeface="Arial"/>
              <a:buChar char="–"/>
              <a:defRPr b="0" i="0" sz="1400" u="none" cap="none" strike="noStrike">
                <a:solidFill>
                  <a:srgbClr val="7F7F7F"/>
                </a:solidFill>
                <a:latin typeface="Arial"/>
                <a:ea typeface="Arial"/>
                <a:cs typeface="Arial"/>
                <a:sym typeface="Arial"/>
              </a:defRPr>
            </a:lvl4pPr>
            <a:lvl5pPr indent="-304800" lvl="4" marL="2286000" marR="0" rtl="0" algn="l">
              <a:spcBef>
                <a:spcPts val="240"/>
              </a:spcBef>
              <a:spcAft>
                <a:spcPts val="0"/>
              </a:spcAft>
              <a:buClr>
                <a:srgbClr val="7F7F7F"/>
              </a:buClr>
              <a:buSzPts val="1200"/>
              <a:buFont typeface="Arial"/>
              <a:buChar char="»"/>
              <a:defRPr b="0" i="0" sz="12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60" name="Google Shape;360;p56"/>
          <p:cNvSpPr txBox="1"/>
          <p:nvPr>
            <p:ph type="title"/>
          </p:nvPr>
        </p:nvSpPr>
        <p:spPr>
          <a:xfrm>
            <a:off x="332110" y="381000"/>
            <a:ext cx="7897490" cy="851639"/>
          </a:xfrm>
          <a:prstGeom prst="rect">
            <a:avLst/>
          </a:prstGeom>
          <a:noFill/>
          <a:ln>
            <a:noFill/>
          </a:ln>
        </p:spPr>
        <p:txBody>
          <a:bodyPr anchorCtr="0" anchor="t" bIns="0" lIns="0" spcFirstLastPara="1" rIns="0" wrap="square" tIns="0">
            <a:norm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61" name="Google Shape;361;p56"/>
          <p:cNvSpPr txBox="1"/>
          <p:nvPr>
            <p:ph idx="2" type="body"/>
          </p:nvPr>
        </p:nvSpPr>
        <p:spPr>
          <a:xfrm>
            <a:off x="324338" y="1371600"/>
            <a:ext cx="3790462" cy="381000"/>
          </a:xfrm>
          <a:prstGeom prst="rect">
            <a:avLst/>
          </a:prstGeom>
          <a:noFill/>
          <a:ln>
            <a:noFill/>
          </a:ln>
        </p:spPr>
        <p:txBody>
          <a:bodyPr anchorCtr="0" anchor="t" bIns="0" lIns="0" spcFirstLastPara="1" rIns="0" wrap="square" tIns="0">
            <a:noAutofit/>
          </a:bodyPr>
          <a:lstStyle>
            <a:lvl1pPr indent="-228600" lvl="0" marL="457200" marR="0" rtl="0" algn="l">
              <a:spcBef>
                <a:spcPts val="440"/>
              </a:spcBef>
              <a:spcAft>
                <a:spcPts val="0"/>
              </a:spcAft>
              <a:buClr>
                <a:srgbClr val="90BE43"/>
              </a:buClr>
              <a:buSzPts val="2200"/>
              <a:buFont typeface="Arial"/>
              <a:buNone/>
              <a:defRPr b="0" i="0" sz="2200" u="none" cap="none" strike="noStrike">
                <a:solidFill>
                  <a:srgbClr val="90BE43"/>
                </a:solidFill>
                <a:latin typeface="Arial"/>
                <a:ea typeface="Arial"/>
                <a:cs typeface="Arial"/>
                <a:sym typeface="Arial"/>
              </a:defRPr>
            </a:lvl1pPr>
            <a:lvl2pPr indent="-381000" lvl="1" marL="914400" marR="0" rtl="0" algn="l">
              <a:spcBef>
                <a:spcPts val="480"/>
              </a:spcBef>
              <a:spcAft>
                <a:spcPts val="0"/>
              </a:spcAft>
              <a:buClr>
                <a:srgbClr val="7F7F7F"/>
              </a:buClr>
              <a:buSzPts val="2400"/>
              <a:buFont typeface="Arial"/>
              <a:buChar char="–"/>
              <a:defRPr b="0" i="0" sz="2400" u="none" cap="none" strike="noStrike">
                <a:solidFill>
                  <a:srgbClr val="7F7F7F"/>
                </a:solidFill>
                <a:latin typeface="Arial"/>
                <a:ea typeface="Arial"/>
                <a:cs typeface="Arial"/>
                <a:sym typeface="Arial"/>
              </a:defRPr>
            </a:lvl2pPr>
            <a:lvl3pPr indent="-355600" lvl="2" marL="1371600" marR="0" rtl="0" algn="l">
              <a:spcBef>
                <a:spcPts val="400"/>
              </a:spcBef>
              <a:spcAft>
                <a:spcPts val="0"/>
              </a:spcAft>
              <a:buClr>
                <a:srgbClr val="7F7F7F"/>
              </a:buClr>
              <a:buSzPts val="2000"/>
              <a:buFont typeface="Arial"/>
              <a:buChar char="•"/>
              <a:defRPr b="0" i="0" sz="2000" u="none" cap="none" strike="noStrike">
                <a:solidFill>
                  <a:srgbClr val="7F7F7F"/>
                </a:solidFill>
                <a:latin typeface="Arial"/>
                <a:ea typeface="Arial"/>
                <a:cs typeface="Arial"/>
                <a:sym typeface="Arial"/>
              </a:defRPr>
            </a:lvl3pPr>
            <a:lvl4pPr indent="-330200" lvl="3" marL="18288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4pPr>
            <a:lvl5pPr indent="-330200" lvl="4" marL="22860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62" name="Google Shape;362;p56"/>
          <p:cNvSpPr/>
          <p:nvPr>
            <p:ph idx="3" type="chart"/>
          </p:nvPr>
        </p:nvSpPr>
        <p:spPr>
          <a:xfrm>
            <a:off x="4343400" y="1371600"/>
            <a:ext cx="3733800" cy="4495800"/>
          </a:xfrm>
          <a:prstGeom prst="rect">
            <a:avLst/>
          </a:prstGeom>
          <a:noFill/>
          <a:ln>
            <a:noFill/>
          </a:ln>
        </p:spPr>
        <p:txBody>
          <a:bodyPr anchorCtr="0" anchor="t" bIns="45700" lIns="91425" spcFirstLastPara="1" rIns="91425" wrap="square" tIns="45700">
            <a:noAutofit/>
          </a:bodyPr>
          <a:lstStyle>
            <a:lvl1pPr lvl="0" marR="0" rtl="0" algn="l">
              <a:spcBef>
                <a:spcPts val="320"/>
              </a:spcBef>
              <a:spcAft>
                <a:spcPts val="0"/>
              </a:spcAft>
              <a:buClr>
                <a:srgbClr val="7F7F7F"/>
              </a:buClr>
              <a:buSzPts val="1600"/>
              <a:buFont typeface="Arial"/>
              <a:buNone/>
              <a:defRPr b="0" i="0" sz="1600" u="none" cap="none" strike="noStrike">
                <a:solidFill>
                  <a:srgbClr val="7F7F7F"/>
                </a:solidFill>
                <a:latin typeface="Arial"/>
                <a:ea typeface="Arial"/>
                <a:cs typeface="Arial"/>
                <a:sym typeface="Arial"/>
              </a:defRPr>
            </a:lvl1pPr>
            <a:lvl2pPr lvl="1" marR="0" rtl="0" algn="l">
              <a:spcBef>
                <a:spcPts val="480"/>
              </a:spcBef>
              <a:spcAft>
                <a:spcPts val="0"/>
              </a:spcAft>
              <a:buClr>
                <a:srgbClr val="7F7F7F"/>
              </a:buClr>
              <a:buSzPts val="2400"/>
              <a:buFont typeface="Arial"/>
              <a:buChar char="–"/>
              <a:defRPr b="0" i="0" sz="2400" u="none" cap="none" strike="noStrike">
                <a:solidFill>
                  <a:srgbClr val="7F7F7F"/>
                </a:solidFill>
                <a:latin typeface="Arial"/>
                <a:ea typeface="Arial"/>
                <a:cs typeface="Arial"/>
                <a:sym typeface="Arial"/>
              </a:defRPr>
            </a:lvl2pPr>
            <a:lvl3pPr lvl="2" marR="0" rtl="0" algn="l">
              <a:spcBef>
                <a:spcPts val="400"/>
              </a:spcBef>
              <a:spcAft>
                <a:spcPts val="0"/>
              </a:spcAft>
              <a:buClr>
                <a:srgbClr val="7F7F7F"/>
              </a:buClr>
              <a:buSzPts val="2000"/>
              <a:buFont typeface="Arial"/>
              <a:buChar char="•"/>
              <a:defRPr b="0" i="0" sz="2000" u="none" cap="none" strike="noStrike">
                <a:solidFill>
                  <a:srgbClr val="7F7F7F"/>
                </a:solidFill>
                <a:latin typeface="Arial"/>
                <a:ea typeface="Arial"/>
                <a:cs typeface="Arial"/>
                <a:sym typeface="Arial"/>
              </a:defRPr>
            </a:lvl3pPr>
            <a:lvl4pPr lvl="3"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4pPr>
            <a:lvl5pPr lvl="4"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63" name="Google Shape;363;p56"/>
          <p:cNvSpPr txBox="1"/>
          <p:nvPr>
            <p:ph idx="12" type="sldNum"/>
          </p:nvPr>
        </p:nvSpPr>
        <p:spPr>
          <a:xfrm>
            <a:off x="7918513" y="6479545"/>
            <a:ext cx="77457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defRPr>
            </a:lvl1pPr>
            <a:lvl2pPr indent="0" lvl="1" marL="0" algn="r">
              <a:spcBef>
                <a:spcPts val="0"/>
              </a:spcBef>
              <a:spcAft>
                <a:spcPts val="0"/>
              </a:spcAft>
              <a:buNone/>
              <a:defRPr>
                <a:solidFill>
                  <a:srgbClr val="FFFFFF"/>
                </a:solidFill>
              </a:defRPr>
            </a:lvl2pPr>
            <a:lvl3pPr indent="0" lvl="2" marL="0" algn="r">
              <a:spcBef>
                <a:spcPts val="0"/>
              </a:spcBef>
              <a:spcAft>
                <a:spcPts val="0"/>
              </a:spcAft>
              <a:buNone/>
              <a:defRPr>
                <a:solidFill>
                  <a:srgbClr val="FFFFFF"/>
                </a:solidFill>
              </a:defRPr>
            </a:lvl3pPr>
            <a:lvl4pPr indent="0" lvl="3" marL="0" algn="r">
              <a:spcBef>
                <a:spcPts val="0"/>
              </a:spcBef>
              <a:spcAft>
                <a:spcPts val="0"/>
              </a:spcAft>
              <a:buNone/>
              <a:defRPr>
                <a:solidFill>
                  <a:srgbClr val="FFFFFF"/>
                </a:solidFill>
              </a:defRPr>
            </a:lvl4pPr>
            <a:lvl5pPr indent="0" lvl="4" marL="0" algn="r">
              <a:spcBef>
                <a:spcPts val="0"/>
              </a:spcBef>
              <a:spcAft>
                <a:spcPts val="0"/>
              </a:spcAft>
              <a:buNone/>
              <a:defRPr>
                <a:solidFill>
                  <a:srgbClr val="FFFFFF"/>
                </a:solidFill>
              </a:defRPr>
            </a:lvl5pPr>
            <a:lvl6pPr indent="0" lvl="5" marL="0" algn="r">
              <a:spcBef>
                <a:spcPts val="0"/>
              </a:spcBef>
              <a:spcAft>
                <a:spcPts val="0"/>
              </a:spcAft>
              <a:buNone/>
              <a:defRPr>
                <a:solidFill>
                  <a:srgbClr val="FFFFFF"/>
                </a:solidFill>
              </a:defRPr>
            </a:lvl6pPr>
            <a:lvl7pPr indent="0" lvl="6" marL="0" algn="r">
              <a:spcBef>
                <a:spcPts val="0"/>
              </a:spcBef>
              <a:spcAft>
                <a:spcPts val="0"/>
              </a:spcAft>
              <a:buNone/>
              <a:defRPr>
                <a:solidFill>
                  <a:srgbClr val="FFFFFF"/>
                </a:solidFill>
              </a:defRPr>
            </a:lvl7pPr>
            <a:lvl8pPr indent="0" lvl="7" marL="0" algn="r">
              <a:spcBef>
                <a:spcPts val="0"/>
              </a:spcBef>
              <a:spcAft>
                <a:spcPts val="0"/>
              </a:spcAft>
              <a:buNone/>
              <a:defRPr>
                <a:solidFill>
                  <a:srgbClr val="FFFFFF"/>
                </a:solidFill>
              </a:defRPr>
            </a:lvl8pPr>
            <a:lvl9pPr indent="0" lvl="8" marL="0" algn="r">
              <a:spcBef>
                <a:spcPts val="0"/>
              </a:spcBef>
              <a:spcAft>
                <a:spcPts val="0"/>
              </a:spcAft>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subtitle - One col and chart">
  <p:cSld name="Text slide with subtitle - One col and chart">
    <p:spTree>
      <p:nvGrpSpPr>
        <p:cNvPr id="49" name="Shape 49"/>
        <p:cNvGrpSpPr/>
        <p:nvPr/>
      </p:nvGrpSpPr>
      <p:grpSpPr>
        <a:xfrm>
          <a:off x="0" y="0"/>
          <a:ext cx="0" cy="0"/>
          <a:chOff x="0" y="0"/>
          <a:chExt cx="0" cy="0"/>
        </a:xfrm>
      </p:grpSpPr>
      <p:sp>
        <p:nvSpPr>
          <p:cNvPr id="50" name="Google Shape;50;p6"/>
          <p:cNvSpPr txBox="1"/>
          <p:nvPr>
            <p:ph idx="1" type="body"/>
          </p:nvPr>
        </p:nvSpPr>
        <p:spPr>
          <a:xfrm>
            <a:off x="425290" y="1447800"/>
            <a:ext cx="3994310" cy="4724400"/>
          </a:xfrm>
          <a:prstGeom prst="rect">
            <a:avLst/>
          </a:prstGeom>
          <a:noFill/>
          <a:ln>
            <a:noFill/>
          </a:ln>
        </p:spPr>
        <p:txBody>
          <a:bodyPr anchorCtr="0" anchor="t" bIns="0" lIns="0" spcFirstLastPara="1" rIns="0" wrap="square" tIns="0">
            <a:noAutofit/>
          </a:bodyPr>
          <a:lstStyle>
            <a:lvl1pPr indent="-342900" lvl="0" marL="457200" marR="0" rtl="0" algn="l">
              <a:spcBef>
                <a:spcPts val="360"/>
              </a:spcBef>
              <a:spcAft>
                <a:spcPts val="0"/>
              </a:spcAft>
              <a:buClr>
                <a:schemeClr val="accent1"/>
              </a:buClr>
              <a:buSzPts val="1800"/>
              <a:buFont typeface="Arial"/>
              <a:buChar char="•"/>
              <a:defRPr b="0" i="0" sz="1800" u="none" cap="none" strike="noStrike">
                <a:solidFill>
                  <a:srgbClr val="7F7F7F"/>
                </a:solidFill>
                <a:latin typeface="Arial"/>
                <a:ea typeface="Arial"/>
                <a:cs typeface="Arial"/>
                <a:sym typeface="Arial"/>
              </a:defRPr>
            </a:lvl1pPr>
            <a:lvl2pPr indent="-330200" lvl="1" marL="9144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2pPr>
            <a:lvl3pPr indent="-317500" lvl="2" marL="1371600" marR="0" rtl="0" algn="l">
              <a:spcBef>
                <a:spcPts val="280"/>
              </a:spcBef>
              <a:spcAft>
                <a:spcPts val="0"/>
              </a:spcAft>
              <a:buClr>
                <a:srgbClr val="7F7F7F"/>
              </a:buClr>
              <a:buSzPts val="1400"/>
              <a:buFont typeface="Arial"/>
              <a:buChar char="•"/>
              <a:defRPr b="0" i="0" sz="1400" u="none" cap="none" strike="noStrike">
                <a:solidFill>
                  <a:srgbClr val="7F7F7F"/>
                </a:solidFill>
                <a:latin typeface="Arial"/>
                <a:ea typeface="Arial"/>
                <a:cs typeface="Arial"/>
                <a:sym typeface="Arial"/>
              </a:defRPr>
            </a:lvl3pPr>
            <a:lvl4pPr indent="-304800" lvl="3" marL="1828800" marR="0" rtl="0" algn="l">
              <a:spcBef>
                <a:spcPts val="240"/>
              </a:spcBef>
              <a:spcAft>
                <a:spcPts val="0"/>
              </a:spcAft>
              <a:buClr>
                <a:srgbClr val="7F7F7F"/>
              </a:buClr>
              <a:buSzPts val="1200"/>
              <a:buFont typeface="Arial"/>
              <a:buChar char="–"/>
              <a:defRPr b="0" i="0" sz="1200" u="none" cap="none" strike="noStrike">
                <a:solidFill>
                  <a:srgbClr val="7F7F7F"/>
                </a:solidFill>
                <a:latin typeface="Arial"/>
                <a:ea typeface="Arial"/>
                <a:cs typeface="Arial"/>
                <a:sym typeface="Arial"/>
              </a:defRPr>
            </a:lvl4pPr>
            <a:lvl5pPr indent="-292100" lvl="4" marL="2286000" marR="0" rtl="0" algn="l">
              <a:spcBef>
                <a:spcPts val="200"/>
              </a:spcBef>
              <a:spcAft>
                <a:spcPts val="0"/>
              </a:spcAft>
              <a:buClr>
                <a:srgbClr val="7F7F7F"/>
              </a:buClr>
              <a:buSzPts val="1000"/>
              <a:buFont typeface="Arial"/>
              <a:buChar char="»"/>
              <a:defRPr b="0" i="0" sz="10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1" name="Google Shape;51;p6"/>
          <p:cNvSpPr txBox="1"/>
          <p:nvPr>
            <p:ph type="title"/>
          </p:nvPr>
        </p:nvSpPr>
        <p:spPr>
          <a:xfrm>
            <a:off x="414308" y="386323"/>
            <a:ext cx="8501092" cy="375677"/>
          </a:xfrm>
          <a:prstGeom prst="rect">
            <a:avLst/>
          </a:prstGeom>
          <a:noFill/>
          <a:ln>
            <a:noFill/>
          </a:ln>
        </p:spPr>
        <p:txBody>
          <a:bodyPr anchorCtr="0" anchor="t" bIns="0" lIns="0" spcFirstLastPara="1" rIns="0" wrap="square" tIns="0">
            <a:normAutofit/>
          </a:bodyPr>
          <a:lstStyle>
            <a:lvl1pPr lvl="0" algn="l">
              <a:spcBef>
                <a:spcPts val="0"/>
              </a:spcBef>
              <a:spcAft>
                <a:spcPts val="0"/>
              </a:spcAft>
              <a:buSzPts val="1400"/>
              <a:buNone/>
              <a:defRPr b="1" sz="2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2" name="Google Shape;52;p6"/>
          <p:cNvSpPr txBox="1"/>
          <p:nvPr>
            <p:ph idx="2" type="body"/>
          </p:nvPr>
        </p:nvSpPr>
        <p:spPr>
          <a:xfrm>
            <a:off x="418908" y="717326"/>
            <a:ext cx="7848600" cy="381000"/>
          </a:xfrm>
          <a:prstGeom prst="rect">
            <a:avLst/>
          </a:prstGeom>
          <a:noFill/>
          <a:ln>
            <a:noFill/>
          </a:ln>
        </p:spPr>
        <p:txBody>
          <a:bodyPr anchorCtr="0" anchor="t" bIns="0" lIns="0" spcFirstLastPara="1" rIns="0" wrap="square" tIns="0">
            <a:noAutofit/>
          </a:bodyPr>
          <a:lstStyle>
            <a:lvl1pPr indent="-228600" lvl="0" marL="457200" marR="0" rtl="0" algn="l">
              <a:spcBef>
                <a:spcPts val="280"/>
              </a:spcBef>
              <a:spcAft>
                <a:spcPts val="0"/>
              </a:spcAft>
              <a:buClr>
                <a:schemeClr val="accent2"/>
              </a:buClr>
              <a:buSzPts val="1400"/>
              <a:buFont typeface="Arial"/>
              <a:buNone/>
              <a:defRPr b="0" i="0" sz="1400" u="none" cap="none" strike="noStrike">
                <a:solidFill>
                  <a:schemeClr val="accent2"/>
                </a:solidFill>
                <a:latin typeface="Arial"/>
                <a:ea typeface="Arial"/>
                <a:cs typeface="Arial"/>
                <a:sym typeface="Arial"/>
              </a:defRPr>
            </a:lvl1pPr>
            <a:lvl2pPr indent="-381000" lvl="1" marL="914400" marR="0" rtl="0" algn="l">
              <a:spcBef>
                <a:spcPts val="480"/>
              </a:spcBef>
              <a:spcAft>
                <a:spcPts val="0"/>
              </a:spcAft>
              <a:buClr>
                <a:srgbClr val="7F7F7F"/>
              </a:buClr>
              <a:buSzPts val="2400"/>
              <a:buFont typeface="Arial"/>
              <a:buChar char="–"/>
              <a:defRPr b="0" i="0" sz="2400" u="none" cap="none" strike="noStrike">
                <a:solidFill>
                  <a:srgbClr val="7F7F7F"/>
                </a:solidFill>
                <a:latin typeface="Arial"/>
                <a:ea typeface="Arial"/>
                <a:cs typeface="Arial"/>
                <a:sym typeface="Arial"/>
              </a:defRPr>
            </a:lvl2pPr>
            <a:lvl3pPr indent="-355600" lvl="2" marL="1371600" marR="0" rtl="0" algn="l">
              <a:spcBef>
                <a:spcPts val="400"/>
              </a:spcBef>
              <a:spcAft>
                <a:spcPts val="0"/>
              </a:spcAft>
              <a:buClr>
                <a:srgbClr val="7F7F7F"/>
              </a:buClr>
              <a:buSzPts val="2000"/>
              <a:buFont typeface="Arial"/>
              <a:buChar char="•"/>
              <a:defRPr b="0" i="0" sz="2000" u="none" cap="none" strike="noStrike">
                <a:solidFill>
                  <a:srgbClr val="7F7F7F"/>
                </a:solidFill>
                <a:latin typeface="Arial"/>
                <a:ea typeface="Arial"/>
                <a:cs typeface="Arial"/>
                <a:sym typeface="Arial"/>
              </a:defRPr>
            </a:lvl3pPr>
            <a:lvl4pPr indent="-330200" lvl="3" marL="18288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4pPr>
            <a:lvl5pPr indent="-330200" lvl="4" marL="22860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53" name="Google Shape;53;p6"/>
          <p:cNvCxnSpPr/>
          <p:nvPr/>
        </p:nvCxnSpPr>
        <p:spPr>
          <a:xfrm>
            <a:off x="393380" y="7924800"/>
            <a:ext cx="8369620" cy="0"/>
          </a:xfrm>
          <a:prstGeom prst="straightConnector1">
            <a:avLst/>
          </a:prstGeom>
          <a:noFill/>
          <a:ln cap="flat" cmpd="sng" w="12700">
            <a:solidFill>
              <a:schemeClr val="accent1"/>
            </a:solidFill>
            <a:prstDash val="solid"/>
            <a:round/>
            <a:headEnd len="sm" w="sm" type="none"/>
            <a:tailEnd len="sm" w="sm" type="none"/>
          </a:ln>
        </p:spPr>
      </p:cxnSp>
      <p:sp>
        <p:nvSpPr>
          <p:cNvPr id="54" name="Google Shape;54;p6"/>
          <p:cNvSpPr txBox="1"/>
          <p:nvPr>
            <p:ph idx="12" type="sldNum"/>
          </p:nvPr>
        </p:nvSpPr>
        <p:spPr>
          <a:xfrm>
            <a:off x="7918513" y="6479545"/>
            <a:ext cx="77457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GB"/>
              <a:t>‹#›</a:t>
            </a:fld>
            <a:endParaRPr/>
          </a:p>
        </p:txBody>
      </p:sp>
      <p:cxnSp>
        <p:nvCxnSpPr>
          <p:cNvPr id="55" name="Google Shape;55;p6"/>
          <p:cNvCxnSpPr/>
          <p:nvPr/>
        </p:nvCxnSpPr>
        <p:spPr>
          <a:xfrm>
            <a:off x="406904" y="1180722"/>
            <a:ext cx="8341200" cy="0"/>
          </a:xfrm>
          <a:prstGeom prst="straightConnector1">
            <a:avLst/>
          </a:prstGeom>
          <a:noFill/>
          <a:ln cap="flat" cmpd="sng" w="12700">
            <a:solidFill>
              <a:schemeClr val="accent1"/>
            </a:solidFill>
            <a:prstDash val="solid"/>
            <a:round/>
            <a:headEnd len="sm" w="sm" type="none"/>
            <a:tailEnd len="sm" w="sm" type="none"/>
          </a:ln>
        </p:spPr>
      </p:cxnSp>
      <p:sp>
        <p:nvSpPr>
          <p:cNvPr id="56" name="Google Shape;56;p6"/>
          <p:cNvSpPr/>
          <p:nvPr/>
        </p:nvSpPr>
        <p:spPr>
          <a:xfrm>
            <a:off x="9525" y="450850"/>
            <a:ext cx="5760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 name="Google Shape;57;p6"/>
          <p:cNvSpPr/>
          <p:nvPr/>
        </p:nvSpPr>
        <p:spPr>
          <a:xfrm>
            <a:off x="9076875" y="450850"/>
            <a:ext cx="5760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 name="Google Shape;58;p6"/>
          <p:cNvSpPr/>
          <p:nvPr>
            <p:ph idx="3" type="chart"/>
          </p:nvPr>
        </p:nvSpPr>
        <p:spPr>
          <a:xfrm>
            <a:off x="4800600" y="1447800"/>
            <a:ext cx="3962400" cy="4724400"/>
          </a:xfrm>
          <a:prstGeom prst="rect">
            <a:avLst/>
          </a:prstGeom>
          <a:noFill/>
          <a:ln>
            <a:noFill/>
          </a:ln>
        </p:spPr>
        <p:txBody>
          <a:bodyPr anchorCtr="0" anchor="t" bIns="45700" lIns="91425" spcFirstLastPara="1" rIns="91425" wrap="square" tIns="45700">
            <a:noAutofit/>
          </a:bodyPr>
          <a:lstStyle>
            <a:lvl1pPr lvl="0" marR="0" rtl="0" algn="l">
              <a:spcBef>
                <a:spcPts val="360"/>
              </a:spcBef>
              <a:spcAft>
                <a:spcPts val="0"/>
              </a:spcAft>
              <a:buClr>
                <a:srgbClr val="7F7F7F"/>
              </a:buClr>
              <a:buSzPts val="1800"/>
              <a:buFont typeface="Arial"/>
              <a:buNone/>
              <a:defRPr b="0" i="0" sz="1800" u="none" cap="none" strike="noStrike">
                <a:solidFill>
                  <a:srgbClr val="7F7F7F"/>
                </a:solidFill>
                <a:latin typeface="Arial"/>
                <a:ea typeface="Arial"/>
                <a:cs typeface="Arial"/>
                <a:sym typeface="Arial"/>
              </a:defRPr>
            </a:lvl1pPr>
            <a:lvl2pPr lvl="1" marR="0" rtl="0" algn="l">
              <a:spcBef>
                <a:spcPts val="480"/>
              </a:spcBef>
              <a:spcAft>
                <a:spcPts val="0"/>
              </a:spcAft>
              <a:buClr>
                <a:srgbClr val="7F7F7F"/>
              </a:buClr>
              <a:buSzPts val="2400"/>
              <a:buFont typeface="Arial"/>
              <a:buChar char="–"/>
              <a:defRPr b="0" i="0" sz="2400" u="none" cap="none" strike="noStrike">
                <a:solidFill>
                  <a:srgbClr val="7F7F7F"/>
                </a:solidFill>
                <a:latin typeface="Arial"/>
                <a:ea typeface="Arial"/>
                <a:cs typeface="Arial"/>
                <a:sym typeface="Arial"/>
              </a:defRPr>
            </a:lvl2pPr>
            <a:lvl3pPr lvl="2" marR="0" rtl="0" algn="l">
              <a:spcBef>
                <a:spcPts val="400"/>
              </a:spcBef>
              <a:spcAft>
                <a:spcPts val="0"/>
              </a:spcAft>
              <a:buClr>
                <a:srgbClr val="7F7F7F"/>
              </a:buClr>
              <a:buSzPts val="2000"/>
              <a:buFont typeface="Arial"/>
              <a:buChar char="•"/>
              <a:defRPr b="0" i="0" sz="2000" u="none" cap="none" strike="noStrike">
                <a:solidFill>
                  <a:srgbClr val="7F7F7F"/>
                </a:solidFill>
                <a:latin typeface="Arial"/>
                <a:ea typeface="Arial"/>
                <a:cs typeface="Arial"/>
                <a:sym typeface="Arial"/>
              </a:defRPr>
            </a:lvl3pPr>
            <a:lvl4pPr lvl="3"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4pPr>
            <a:lvl5pPr lvl="4"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subtitle - One column and chart">
  <p:cSld name="Text slide with subtitle - One column and chart">
    <p:spTree>
      <p:nvGrpSpPr>
        <p:cNvPr id="59" name="Shape 59"/>
        <p:cNvGrpSpPr/>
        <p:nvPr/>
      </p:nvGrpSpPr>
      <p:grpSpPr>
        <a:xfrm>
          <a:off x="0" y="0"/>
          <a:ext cx="0" cy="0"/>
          <a:chOff x="0" y="0"/>
          <a:chExt cx="0" cy="0"/>
        </a:xfrm>
      </p:grpSpPr>
      <p:sp>
        <p:nvSpPr>
          <p:cNvPr id="60" name="Google Shape;60;p7"/>
          <p:cNvSpPr txBox="1"/>
          <p:nvPr>
            <p:ph idx="1" type="body"/>
          </p:nvPr>
        </p:nvSpPr>
        <p:spPr>
          <a:xfrm>
            <a:off x="304800" y="1828800"/>
            <a:ext cx="3810000" cy="4038600"/>
          </a:xfrm>
          <a:prstGeom prst="rect">
            <a:avLst/>
          </a:prstGeom>
          <a:noFill/>
          <a:ln>
            <a:noFill/>
          </a:ln>
        </p:spPr>
        <p:txBody>
          <a:bodyPr anchorCtr="0" anchor="t" bIns="0" lIns="0" spcFirstLastPara="1" rIns="0" wrap="square" tIns="0">
            <a:noAutofit/>
          </a:bodyPr>
          <a:lstStyle>
            <a:lvl1pPr indent="-355600" lvl="0" marL="457200" marR="0" rtl="0" algn="l">
              <a:spcBef>
                <a:spcPts val="400"/>
              </a:spcBef>
              <a:spcAft>
                <a:spcPts val="0"/>
              </a:spcAft>
              <a:buClr>
                <a:schemeClr val="accent1"/>
              </a:buClr>
              <a:buSzPts val="2000"/>
              <a:buFont typeface="Arial"/>
              <a:buChar char="•"/>
              <a:defRPr b="0" i="0" sz="2000" u="none" cap="none" strike="noStrike">
                <a:solidFill>
                  <a:srgbClr val="7F7F7F"/>
                </a:solidFill>
                <a:latin typeface="Arial"/>
                <a:ea typeface="Arial"/>
                <a:cs typeface="Arial"/>
                <a:sym typeface="Arial"/>
              </a:defRPr>
            </a:lvl1pPr>
            <a:lvl2pPr indent="-342900" lvl="1" marL="914400" marR="0" rtl="0" algn="l">
              <a:spcBef>
                <a:spcPts val="360"/>
              </a:spcBef>
              <a:spcAft>
                <a:spcPts val="0"/>
              </a:spcAft>
              <a:buClr>
                <a:srgbClr val="7F7F7F"/>
              </a:buClr>
              <a:buSzPts val="1800"/>
              <a:buFont typeface="Arial"/>
              <a:buChar char="–"/>
              <a:defRPr b="0" i="0" sz="1800" u="none" cap="none" strike="noStrike">
                <a:solidFill>
                  <a:srgbClr val="7F7F7F"/>
                </a:solidFill>
                <a:latin typeface="Arial"/>
                <a:ea typeface="Arial"/>
                <a:cs typeface="Arial"/>
                <a:sym typeface="Arial"/>
              </a:defRPr>
            </a:lvl2pPr>
            <a:lvl3pPr indent="-330200" lvl="2" marL="13716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3pPr>
            <a:lvl4pPr indent="-317500" lvl="3" marL="1828800" marR="0" rtl="0" algn="l">
              <a:spcBef>
                <a:spcPts val="280"/>
              </a:spcBef>
              <a:spcAft>
                <a:spcPts val="0"/>
              </a:spcAft>
              <a:buClr>
                <a:srgbClr val="7F7F7F"/>
              </a:buClr>
              <a:buSzPts val="1400"/>
              <a:buFont typeface="Arial"/>
              <a:buChar char="–"/>
              <a:defRPr b="0" i="0" sz="1400" u="none" cap="none" strike="noStrike">
                <a:solidFill>
                  <a:srgbClr val="7F7F7F"/>
                </a:solidFill>
                <a:latin typeface="Arial"/>
                <a:ea typeface="Arial"/>
                <a:cs typeface="Arial"/>
                <a:sym typeface="Arial"/>
              </a:defRPr>
            </a:lvl4pPr>
            <a:lvl5pPr indent="-304800" lvl="4" marL="2286000" marR="0" rtl="0" algn="l">
              <a:spcBef>
                <a:spcPts val="240"/>
              </a:spcBef>
              <a:spcAft>
                <a:spcPts val="0"/>
              </a:spcAft>
              <a:buClr>
                <a:srgbClr val="7F7F7F"/>
              </a:buClr>
              <a:buSzPts val="1200"/>
              <a:buFont typeface="Arial"/>
              <a:buChar char="»"/>
              <a:defRPr b="0" i="0" sz="12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1" name="Google Shape;61;p7"/>
          <p:cNvSpPr txBox="1"/>
          <p:nvPr>
            <p:ph type="title"/>
          </p:nvPr>
        </p:nvSpPr>
        <p:spPr>
          <a:xfrm>
            <a:off x="332110" y="381000"/>
            <a:ext cx="7897490" cy="851639"/>
          </a:xfrm>
          <a:prstGeom prst="rect">
            <a:avLst/>
          </a:prstGeom>
          <a:noFill/>
          <a:ln>
            <a:noFill/>
          </a:ln>
        </p:spPr>
        <p:txBody>
          <a:bodyPr anchorCtr="0" anchor="t" bIns="0" lIns="0" spcFirstLastPara="1" rIns="0" wrap="square" tIns="0">
            <a:norm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2" name="Google Shape;62;p7"/>
          <p:cNvSpPr txBox="1"/>
          <p:nvPr>
            <p:ph idx="2" type="body"/>
          </p:nvPr>
        </p:nvSpPr>
        <p:spPr>
          <a:xfrm>
            <a:off x="324338" y="1371600"/>
            <a:ext cx="3790462" cy="381000"/>
          </a:xfrm>
          <a:prstGeom prst="rect">
            <a:avLst/>
          </a:prstGeom>
          <a:noFill/>
          <a:ln>
            <a:noFill/>
          </a:ln>
        </p:spPr>
        <p:txBody>
          <a:bodyPr anchorCtr="0" anchor="t" bIns="0" lIns="0" spcFirstLastPara="1" rIns="0" wrap="square" tIns="0">
            <a:noAutofit/>
          </a:bodyPr>
          <a:lstStyle>
            <a:lvl1pPr indent="-228600" lvl="0" marL="457200" marR="0" rtl="0" algn="l">
              <a:spcBef>
                <a:spcPts val="440"/>
              </a:spcBef>
              <a:spcAft>
                <a:spcPts val="0"/>
              </a:spcAft>
              <a:buClr>
                <a:srgbClr val="90BE43"/>
              </a:buClr>
              <a:buSzPts val="2200"/>
              <a:buFont typeface="Arial"/>
              <a:buNone/>
              <a:defRPr b="0" i="0" sz="2200" u="none" cap="none" strike="noStrike">
                <a:solidFill>
                  <a:srgbClr val="90BE43"/>
                </a:solidFill>
                <a:latin typeface="Arial"/>
                <a:ea typeface="Arial"/>
                <a:cs typeface="Arial"/>
                <a:sym typeface="Arial"/>
              </a:defRPr>
            </a:lvl1pPr>
            <a:lvl2pPr indent="-381000" lvl="1" marL="914400" marR="0" rtl="0" algn="l">
              <a:spcBef>
                <a:spcPts val="480"/>
              </a:spcBef>
              <a:spcAft>
                <a:spcPts val="0"/>
              </a:spcAft>
              <a:buClr>
                <a:srgbClr val="7F7F7F"/>
              </a:buClr>
              <a:buSzPts val="2400"/>
              <a:buFont typeface="Arial"/>
              <a:buChar char="–"/>
              <a:defRPr b="0" i="0" sz="2400" u="none" cap="none" strike="noStrike">
                <a:solidFill>
                  <a:srgbClr val="7F7F7F"/>
                </a:solidFill>
                <a:latin typeface="Arial"/>
                <a:ea typeface="Arial"/>
                <a:cs typeface="Arial"/>
                <a:sym typeface="Arial"/>
              </a:defRPr>
            </a:lvl2pPr>
            <a:lvl3pPr indent="-355600" lvl="2" marL="1371600" marR="0" rtl="0" algn="l">
              <a:spcBef>
                <a:spcPts val="400"/>
              </a:spcBef>
              <a:spcAft>
                <a:spcPts val="0"/>
              </a:spcAft>
              <a:buClr>
                <a:srgbClr val="7F7F7F"/>
              </a:buClr>
              <a:buSzPts val="2000"/>
              <a:buFont typeface="Arial"/>
              <a:buChar char="•"/>
              <a:defRPr b="0" i="0" sz="2000" u="none" cap="none" strike="noStrike">
                <a:solidFill>
                  <a:srgbClr val="7F7F7F"/>
                </a:solidFill>
                <a:latin typeface="Arial"/>
                <a:ea typeface="Arial"/>
                <a:cs typeface="Arial"/>
                <a:sym typeface="Arial"/>
              </a:defRPr>
            </a:lvl3pPr>
            <a:lvl4pPr indent="-330200" lvl="3" marL="18288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4pPr>
            <a:lvl5pPr indent="-330200" lvl="4" marL="22860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3" name="Google Shape;63;p7"/>
          <p:cNvSpPr/>
          <p:nvPr>
            <p:ph idx="3" type="chart"/>
          </p:nvPr>
        </p:nvSpPr>
        <p:spPr>
          <a:xfrm>
            <a:off x="4343400" y="1371600"/>
            <a:ext cx="3733800" cy="4495800"/>
          </a:xfrm>
          <a:prstGeom prst="rect">
            <a:avLst/>
          </a:prstGeom>
          <a:noFill/>
          <a:ln>
            <a:noFill/>
          </a:ln>
        </p:spPr>
        <p:txBody>
          <a:bodyPr anchorCtr="0" anchor="t" bIns="45700" lIns="91425" spcFirstLastPara="1" rIns="91425" wrap="square" tIns="45700">
            <a:noAutofit/>
          </a:bodyPr>
          <a:lstStyle>
            <a:lvl1pPr lvl="0" marR="0" rtl="0" algn="l">
              <a:spcBef>
                <a:spcPts val="320"/>
              </a:spcBef>
              <a:spcAft>
                <a:spcPts val="0"/>
              </a:spcAft>
              <a:buClr>
                <a:srgbClr val="7F7F7F"/>
              </a:buClr>
              <a:buSzPts val="1600"/>
              <a:buFont typeface="Arial"/>
              <a:buNone/>
              <a:defRPr b="0" i="0" sz="1600" u="none" cap="none" strike="noStrike">
                <a:solidFill>
                  <a:srgbClr val="7F7F7F"/>
                </a:solidFill>
                <a:latin typeface="Arial"/>
                <a:ea typeface="Arial"/>
                <a:cs typeface="Arial"/>
                <a:sym typeface="Arial"/>
              </a:defRPr>
            </a:lvl1pPr>
            <a:lvl2pPr lvl="1" marR="0" rtl="0" algn="l">
              <a:spcBef>
                <a:spcPts val="480"/>
              </a:spcBef>
              <a:spcAft>
                <a:spcPts val="0"/>
              </a:spcAft>
              <a:buClr>
                <a:srgbClr val="7F7F7F"/>
              </a:buClr>
              <a:buSzPts val="2400"/>
              <a:buFont typeface="Arial"/>
              <a:buChar char="–"/>
              <a:defRPr b="0" i="0" sz="2400" u="none" cap="none" strike="noStrike">
                <a:solidFill>
                  <a:srgbClr val="7F7F7F"/>
                </a:solidFill>
                <a:latin typeface="Arial"/>
                <a:ea typeface="Arial"/>
                <a:cs typeface="Arial"/>
                <a:sym typeface="Arial"/>
              </a:defRPr>
            </a:lvl2pPr>
            <a:lvl3pPr lvl="2" marR="0" rtl="0" algn="l">
              <a:spcBef>
                <a:spcPts val="400"/>
              </a:spcBef>
              <a:spcAft>
                <a:spcPts val="0"/>
              </a:spcAft>
              <a:buClr>
                <a:srgbClr val="7F7F7F"/>
              </a:buClr>
              <a:buSzPts val="2000"/>
              <a:buFont typeface="Arial"/>
              <a:buChar char="•"/>
              <a:defRPr b="0" i="0" sz="2000" u="none" cap="none" strike="noStrike">
                <a:solidFill>
                  <a:srgbClr val="7F7F7F"/>
                </a:solidFill>
                <a:latin typeface="Arial"/>
                <a:ea typeface="Arial"/>
                <a:cs typeface="Arial"/>
                <a:sym typeface="Arial"/>
              </a:defRPr>
            </a:lvl3pPr>
            <a:lvl4pPr lvl="3"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4pPr>
            <a:lvl5pPr lvl="4"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4" name="Google Shape;64;p7"/>
          <p:cNvSpPr txBox="1"/>
          <p:nvPr>
            <p:ph idx="12" type="sldNum"/>
          </p:nvPr>
        </p:nvSpPr>
        <p:spPr>
          <a:xfrm>
            <a:off x="7918513" y="6479545"/>
            <a:ext cx="77457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subtitle - Two Columns Column">
  <p:cSld name="Text slide with subtitle - Two Columns Column">
    <p:spTree>
      <p:nvGrpSpPr>
        <p:cNvPr id="67" name="Shape 67"/>
        <p:cNvGrpSpPr/>
        <p:nvPr/>
      </p:nvGrpSpPr>
      <p:grpSpPr>
        <a:xfrm>
          <a:off x="0" y="0"/>
          <a:ext cx="0" cy="0"/>
          <a:chOff x="0" y="0"/>
          <a:chExt cx="0" cy="0"/>
        </a:xfrm>
      </p:grpSpPr>
      <p:sp>
        <p:nvSpPr>
          <p:cNvPr id="68" name="Google Shape;68;p9"/>
          <p:cNvSpPr txBox="1"/>
          <p:nvPr>
            <p:ph idx="1" type="body"/>
          </p:nvPr>
        </p:nvSpPr>
        <p:spPr>
          <a:xfrm>
            <a:off x="425290" y="1447800"/>
            <a:ext cx="3994310" cy="4724400"/>
          </a:xfrm>
          <a:prstGeom prst="rect">
            <a:avLst/>
          </a:prstGeom>
          <a:noFill/>
          <a:ln>
            <a:noFill/>
          </a:ln>
        </p:spPr>
        <p:txBody>
          <a:bodyPr anchorCtr="0" anchor="t" bIns="0" lIns="0" spcFirstLastPara="1" rIns="0" wrap="square" tIns="0">
            <a:noAutofit/>
          </a:bodyPr>
          <a:lstStyle>
            <a:lvl1pPr indent="-342900" lvl="0" marL="457200" marR="0" rtl="0" algn="l">
              <a:spcBef>
                <a:spcPts val="360"/>
              </a:spcBef>
              <a:spcAft>
                <a:spcPts val="0"/>
              </a:spcAft>
              <a:buClr>
                <a:schemeClr val="accent1"/>
              </a:buClr>
              <a:buSzPts val="1800"/>
              <a:buFont typeface="Arial"/>
              <a:buChar char="•"/>
              <a:defRPr b="0" i="0" sz="1800" u="none" cap="none" strike="noStrike">
                <a:solidFill>
                  <a:srgbClr val="7F7F7F"/>
                </a:solidFill>
                <a:latin typeface="Arial"/>
                <a:ea typeface="Arial"/>
                <a:cs typeface="Arial"/>
                <a:sym typeface="Arial"/>
              </a:defRPr>
            </a:lvl1pPr>
            <a:lvl2pPr indent="-330200" lvl="1" marL="9144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2pPr>
            <a:lvl3pPr indent="-317500" lvl="2" marL="1371600" marR="0" rtl="0" algn="l">
              <a:spcBef>
                <a:spcPts val="280"/>
              </a:spcBef>
              <a:spcAft>
                <a:spcPts val="0"/>
              </a:spcAft>
              <a:buClr>
                <a:srgbClr val="7F7F7F"/>
              </a:buClr>
              <a:buSzPts val="1400"/>
              <a:buFont typeface="Arial"/>
              <a:buChar char="•"/>
              <a:defRPr b="0" i="0" sz="1400" u="none" cap="none" strike="noStrike">
                <a:solidFill>
                  <a:srgbClr val="7F7F7F"/>
                </a:solidFill>
                <a:latin typeface="Arial"/>
                <a:ea typeface="Arial"/>
                <a:cs typeface="Arial"/>
                <a:sym typeface="Arial"/>
              </a:defRPr>
            </a:lvl3pPr>
            <a:lvl4pPr indent="-304800" lvl="3" marL="1828800" marR="0" rtl="0" algn="l">
              <a:spcBef>
                <a:spcPts val="240"/>
              </a:spcBef>
              <a:spcAft>
                <a:spcPts val="0"/>
              </a:spcAft>
              <a:buClr>
                <a:srgbClr val="7F7F7F"/>
              </a:buClr>
              <a:buSzPts val="1200"/>
              <a:buFont typeface="Arial"/>
              <a:buChar char="–"/>
              <a:defRPr b="0" i="0" sz="1200" u="none" cap="none" strike="noStrike">
                <a:solidFill>
                  <a:srgbClr val="7F7F7F"/>
                </a:solidFill>
                <a:latin typeface="Arial"/>
                <a:ea typeface="Arial"/>
                <a:cs typeface="Arial"/>
                <a:sym typeface="Arial"/>
              </a:defRPr>
            </a:lvl4pPr>
            <a:lvl5pPr indent="-292100" lvl="4" marL="2286000" marR="0" rtl="0" algn="l">
              <a:spcBef>
                <a:spcPts val="200"/>
              </a:spcBef>
              <a:spcAft>
                <a:spcPts val="0"/>
              </a:spcAft>
              <a:buClr>
                <a:srgbClr val="7F7F7F"/>
              </a:buClr>
              <a:buSzPts val="1000"/>
              <a:buFont typeface="Arial"/>
              <a:buChar char="»"/>
              <a:defRPr b="0" i="0" sz="10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9" name="Google Shape;69;p9"/>
          <p:cNvSpPr txBox="1"/>
          <p:nvPr>
            <p:ph type="title"/>
          </p:nvPr>
        </p:nvSpPr>
        <p:spPr>
          <a:xfrm>
            <a:off x="414308" y="386323"/>
            <a:ext cx="8501092" cy="375677"/>
          </a:xfrm>
          <a:prstGeom prst="rect">
            <a:avLst/>
          </a:prstGeom>
          <a:noFill/>
          <a:ln>
            <a:noFill/>
          </a:ln>
        </p:spPr>
        <p:txBody>
          <a:bodyPr anchorCtr="0" anchor="t" bIns="0" lIns="0" spcFirstLastPara="1" rIns="0" wrap="square" tIns="0">
            <a:normAutofit/>
          </a:bodyPr>
          <a:lstStyle>
            <a:lvl1pPr lvl="0" algn="l">
              <a:spcBef>
                <a:spcPts val="0"/>
              </a:spcBef>
              <a:spcAft>
                <a:spcPts val="0"/>
              </a:spcAft>
              <a:buSzPts val="1400"/>
              <a:buNone/>
              <a:defRPr b="1" sz="2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0" name="Google Shape;70;p9"/>
          <p:cNvSpPr txBox="1"/>
          <p:nvPr>
            <p:ph idx="2" type="body"/>
          </p:nvPr>
        </p:nvSpPr>
        <p:spPr>
          <a:xfrm>
            <a:off x="418908" y="717326"/>
            <a:ext cx="7848600" cy="381000"/>
          </a:xfrm>
          <a:prstGeom prst="rect">
            <a:avLst/>
          </a:prstGeom>
          <a:noFill/>
          <a:ln>
            <a:noFill/>
          </a:ln>
        </p:spPr>
        <p:txBody>
          <a:bodyPr anchorCtr="0" anchor="t" bIns="0" lIns="0" spcFirstLastPara="1" rIns="0" wrap="square" tIns="0">
            <a:noAutofit/>
          </a:bodyPr>
          <a:lstStyle>
            <a:lvl1pPr indent="-228600" lvl="0" marL="457200" marR="0" rtl="0" algn="l">
              <a:spcBef>
                <a:spcPts val="280"/>
              </a:spcBef>
              <a:spcAft>
                <a:spcPts val="0"/>
              </a:spcAft>
              <a:buClr>
                <a:schemeClr val="accent2"/>
              </a:buClr>
              <a:buSzPts val="1400"/>
              <a:buFont typeface="Arial"/>
              <a:buNone/>
              <a:defRPr b="0" i="0" sz="1400" u="none" cap="none" strike="noStrike">
                <a:solidFill>
                  <a:schemeClr val="accent2"/>
                </a:solidFill>
                <a:latin typeface="Arial"/>
                <a:ea typeface="Arial"/>
                <a:cs typeface="Arial"/>
                <a:sym typeface="Arial"/>
              </a:defRPr>
            </a:lvl1pPr>
            <a:lvl2pPr indent="-381000" lvl="1" marL="914400" marR="0" rtl="0" algn="l">
              <a:spcBef>
                <a:spcPts val="480"/>
              </a:spcBef>
              <a:spcAft>
                <a:spcPts val="0"/>
              </a:spcAft>
              <a:buClr>
                <a:srgbClr val="7F7F7F"/>
              </a:buClr>
              <a:buSzPts val="2400"/>
              <a:buFont typeface="Arial"/>
              <a:buChar char="–"/>
              <a:defRPr b="0" i="0" sz="2400" u="none" cap="none" strike="noStrike">
                <a:solidFill>
                  <a:srgbClr val="7F7F7F"/>
                </a:solidFill>
                <a:latin typeface="Arial"/>
                <a:ea typeface="Arial"/>
                <a:cs typeface="Arial"/>
                <a:sym typeface="Arial"/>
              </a:defRPr>
            </a:lvl2pPr>
            <a:lvl3pPr indent="-355600" lvl="2" marL="1371600" marR="0" rtl="0" algn="l">
              <a:spcBef>
                <a:spcPts val="400"/>
              </a:spcBef>
              <a:spcAft>
                <a:spcPts val="0"/>
              </a:spcAft>
              <a:buClr>
                <a:srgbClr val="7F7F7F"/>
              </a:buClr>
              <a:buSzPts val="2000"/>
              <a:buFont typeface="Arial"/>
              <a:buChar char="•"/>
              <a:defRPr b="0" i="0" sz="2000" u="none" cap="none" strike="noStrike">
                <a:solidFill>
                  <a:srgbClr val="7F7F7F"/>
                </a:solidFill>
                <a:latin typeface="Arial"/>
                <a:ea typeface="Arial"/>
                <a:cs typeface="Arial"/>
                <a:sym typeface="Arial"/>
              </a:defRPr>
            </a:lvl3pPr>
            <a:lvl4pPr indent="-330200" lvl="3" marL="18288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4pPr>
            <a:lvl5pPr indent="-330200" lvl="4" marL="22860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71" name="Google Shape;71;p9"/>
          <p:cNvCxnSpPr/>
          <p:nvPr/>
        </p:nvCxnSpPr>
        <p:spPr>
          <a:xfrm>
            <a:off x="393380" y="7924800"/>
            <a:ext cx="8369620" cy="0"/>
          </a:xfrm>
          <a:prstGeom prst="straightConnector1">
            <a:avLst/>
          </a:prstGeom>
          <a:noFill/>
          <a:ln cap="flat" cmpd="sng" w="12700">
            <a:solidFill>
              <a:schemeClr val="accent1"/>
            </a:solidFill>
            <a:prstDash val="solid"/>
            <a:round/>
            <a:headEnd len="sm" w="sm" type="none"/>
            <a:tailEnd len="sm" w="sm" type="none"/>
          </a:ln>
        </p:spPr>
      </p:cxnSp>
      <p:cxnSp>
        <p:nvCxnSpPr>
          <p:cNvPr id="72" name="Google Shape;72;p9"/>
          <p:cNvCxnSpPr/>
          <p:nvPr/>
        </p:nvCxnSpPr>
        <p:spPr>
          <a:xfrm>
            <a:off x="406904" y="914400"/>
            <a:ext cx="8341200" cy="0"/>
          </a:xfrm>
          <a:prstGeom prst="straightConnector1">
            <a:avLst/>
          </a:prstGeom>
          <a:noFill/>
          <a:ln cap="flat" cmpd="sng" w="12700">
            <a:solidFill>
              <a:schemeClr val="accent1"/>
            </a:solidFill>
            <a:prstDash val="solid"/>
            <a:round/>
            <a:headEnd len="sm" w="sm" type="none"/>
            <a:tailEnd len="sm" w="sm" type="none"/>
          </a:ln>
        </p:spPr>
      </p:cxnSp>
      <p:sp>
        <p:nvSpPr>
          <p:cNvPr id="73" name="Google Shape;73;p9"/>
          <p:cNvSpPr/>
          <p:nvPr/>
        </p:nvSpPr>
        <p:spPr>
          <a:xfrm>
            <a:off x="9525" y="450850"/>
            <a:ext cx="5760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4" name="Google Shape;74;p9"/>
          <p:cNvSpPr/>
          <p:nvPr/>
        </p:nvSpPr>
        <p:spPr>
          <a:xfrm>
            <a:off x="9076875" y="450850"/>
            <a:ext cx="5760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5" name="Google Shape;75;p9"/>
          <p:cNvSpPr txBox="1"/>
          <p:nvPr>
            <p:ph idx="3" type="body"/>
          </p:nvPr>
        </p:nvSpPr>
        <p:spPr>
          <a:xfrm>
            <a:off x="4724400" y="1447800"/>
            <a:ext cx="3994310" cy="4724400"/>
          </a:xfrm>
          <a:prstGeom prst="rect">
            <a:avLst/>
          </a:prstGeom>
          <a:noFill/>
          <a:ln>
            <a:noFill/>
          </a:ln>
        </p:spPr>
        <p:txBody>
          <a:bodyPr anchorCtr="0" anchor="t" bIns="0" lIns="0" spcFirstLastPara="1" rIns="0" wrap="square" tIns="0">
            <a:noAutofit/>
          </a:bodyPr>
          <a:lstStyle>
            <a:lvl1pPr indent="-342900" lvl="0" marL="457200" marR="0" rtl="0" algn="l">
              <a:spcBef>
                <a:spcPts val="360"/>
              </a:spcBef>
              <a:spcAft>
                <a:spcPts val="0"/>
              </a:spcAft>
              <a:buClr>
                <a:schemeClr val="accent1"/>
              </a:buClr>
              <a:buSzPts val="1800"/>
              <a:buFont typeface="Arial"/>
              <a:buChar char="•"/>
              <a:defRPr b="0" i="0" sz="1800" u="none" cap="none" strike="noStrike">
                <a:solidFill>
                  <a:srgbClr val="7F7F7F"/>
                </a:solidFill>
                <a:latin typeface="Arial"/>
                <a:ea typeface="Arial"/>
                <a:cs typeface="Arial"/>
                <a:sym typeface="Arial"/>
              </a:defRPr>
            </a:lvl1pPr>
            <a:lvl2pPr indent="-330200" lvl="1" marL="9144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2pPr>
            <a:lvl3pPr indent="-317500" lvl="2" marL="1371600" marR="0" rtl="0" algn="l">
              <a:spcBef>
                <a:spcPts val="280"/>
              </a:spcBef>
              <a:spcAft>
                <a:spcPts val="0"/>
              </a:spcAft>
              <a:buClr>
                <a:srgbClr val="7F7F7F"/>
              </a:buClr>
              <a:buSzPts val="1400"/>
              <a:buFont typeface="Arial"/>
              <a:buChar char="•"/>
              <a:defRPr b="0" i="0" sz="1400" u="none" cap="none" strike="noStrike">
                <a:solidFill>
                  <a:srgbClr val="7F7F7F"/>
                </a:solidFill>
                <a:latin typeface="Arial"/>
                <a:ea typeface="Arial"/>
                <a:cs typeface="Arial"/>
                <a:sym typeface="Arial"/>
              </a:defRPr>
            </a:lvl3pPr>
            <a:lvl4pPr indent="-304800" lvl="3" marL="1828800" marR="0" rtl="0" algn="l">
              <a:spcBef>
                <a:spcPts val="240"/>
              </a:spcBef>
              <a:spcAft>
                <a:spcPts val="0"/>
              </a:spcAft>
              <a:buClr>
                <a:srgbClr val="7F7F7F"/>
              </a:buClr>
              <a:buSzPts val="1200"/>
              <a:buFont typeface="Arial"/>
              <a:buChar char="–"/>
              <a:defRPr b="0" i="0" sz="1200" u="none" cap="none" strike="noStrike">
                <a:solidFill>
                  <a:srgbClr val="7F7F7F"/>
                </a:solidFill>
                <a:latin typeface="Arial"/>
                <a:ea typeface="Arial"/>
                <a:cs typeface="Arial"/>
                <a:sym typeface="Arial"/>
              </a:defRPr>
            </a:lvl4pPr>
            <a:lvl5pPr indent="-292100" lvl="4" marL="2286000" marR="0" rtl="0" algn="l">
              <a:spcBef>
                <a:spcPts val="200"/>
              </a:spcBef>
              <a:spcAft>
                <a:spcPts val="0"/>
              </a:spcAft>
              <a:buClr>
                <a:srgbClr val="7F7F7F"/>
              </a:buClr>
              <a:buSzPts val="1000"/>
              <a:buFont typeface="Arial"/>
              <a:buChar char="»"/>
              <a:defRPr b="0" i="0" sz="10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subtitle - One Column">
  <p:cSld name="Text slide with subtitle - One Column">
    <p:spTree>
      <p:nvGrpSpPr>
        <p:cNvPr id="76" name="Shape 76"/>
        <p:cNvGrpSpPr/>
        <p:nvPr/>
      </p:nvGrpSpPr>
      <p:grpSpPr>
        <a:xfrm>
          <a:off x="0" y="0"/>
          <a:ext cx="0" cy="0"/>
          <a:chOff x="0" y="0"/>
          <a:chExt cx="0" cy="0"/>
        </a:xfrm>
      </p:grpSpPr>
      <p:sp>
        <p:nvSpPr>
          <p:cNvPr id="77" name="Google Shape;77;p10"/>
          <p:cNvSpPr txBox="1"/>
          <p:nvPr>
            <p:ph idx="1" type="body"/>
          </p:nvPr>
        </p:nvSpPr>
        <p:spPr>
          <a:xfrm>
            <a:off x="425290" y="1447800"/>
            <a:ext cx="8337710" cy="4724400"/>
          </a:xfrm>
          <a:prstGeom prst="rect">
            <a:avLst/>
          </a:prstGeom>
          <a:noFill/>
          <a:ln>
            <a:noFill/>
          </a:ln>
        </p:spPr>
        <p:txBody>
          <a:bodyPr anchorCtr="0" anchor="t" bIns="0" lIns="0" spcFirstLastPara="1" rIns="0" wrap="square" tIns="0">
            <a:noAutofit/>
          </a:bodyPr>
          <a:lstStyle>
            <a:lvl1pPr indent="-342900" lvl="0" marL="457200" marR="0" rtl="0" algn="l">
              <a:spcBef>
                <a:spcPts val="360"/>
              </a:spcBef>
              <a:spcAft>
                <a:spcPts val="0"/>
              </a:spcAft>
              <a:buClr>
                <a:schemeClr val="accent1"/>
              </a:buClr>
              <a:buSzPts val="1800"/>
              <a:buFont typeface="Arial"/>
              <a:buChar char="•"/>
              <a:defRPr b="0" i="0" sz="1800" u="none" cap="none" strike="noStrike">
                <a:solidFill>
                  <a:srgbClr val="7F7F7F"/>
                </a:solidFill>
                <a:latin typeface="Arial"/>
                <a:ea typeface="Arial"/>
                <a:cs typeface="Arial"/>
                <a:sym typeface="Arial"/>
              </a:defRPr>
            </a:lvl1pPr>
            <a:lvl2pPr indent="-330200" lvl="1" marL="9144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2pPr>
            <a:lvl3pPr indent="-317500" lvl="2" marL="1371600" marR="0" rtl="0" algn="l">
              <a:spcBef>
                <a:spcPts val="280"/>
              </a:spcBef>
              <a:spcAft>
                <a:spcPts val="0"/>
              </a:spcAft>
              <a:buClr>
                <a:srgbClr val="7F7F7F"/>
              </a:buClr>
              <a:buSzPts val="1400"/>
              <a:buFont typeface="Arial"/>
              <a:buChar char="•"/>
              <a:defRPr b="0" i="0" sz="1400" u="none" cap="none" strike="noStrike">
                <a:solidFill>
                  <a:srgbClr val="7F7F7F"/>
                </a:solidFill>
                <a:latin typeface="Arial"/>
                <a:ea typeface="Arial"/>
                <a:cs typeface="Arial"/>
                <a:sym typeface="Arial"/>
              </a:defRPr>
            </a:lvl3pPr>
            <a:lvl4pPr indent="-304800" lvl="3" marL="1828800" marR="0" rtl="0" algn="l">
              <a:spcBef>
                <a:spcPts val="240"/>
              </a:spcBef>
              <a:spcAft>
                <a:spcPts val="0"/>
              </a:spcAft>
              <a:buClr>
                <a:srgbClr val="7F7F7F"/>
              </a:buClr>
              <a:buSzPts val="1200"/>
              <a:buFont typeface="Arial"/>
              <a:buChar char="–"/>
              <a:defRPr b="0" i="0" sz="1200" u="none" cap="none" strike="noStrike">
                <a:solidFill>
                  <a:srgbClr val="7F7F7F"/>
                </a:solidFill>
                <a:latin typeface="Arial"/>
                <a:ea typeface="Arial"/>
                <a:cs typeface="Arial"/>
                <a:sym typeface="Arial"/>
              </a:defRPr>
            </a:lvl4pPr>
            <a:lvl5pPr indent="-292100" lvl="4" marL="2286000" marR="0" rtl="0" algn="l">
              <a:spcBef>
                <a:spcPts val="200"/>
              </a:spcBef>
              <a:spcAft>
                <a:spcPts val="0"/>
              </a:spcAft>
              <a:buClr>
                <a:srgbClr val="7F7F7F"/>
              </a:buClr>
              <a:buSzPts val="1000"/>
              <a:buFont typeface="Arial"/>
              <a:buChar char="»"/>
              <a:defRPr b="0" i="0" sz="10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8" name="Google Shape;78;p10"/>
          <p:cNvSpPr txBox="1"/>
          <p:nvPr>
            <p:ph type="title"/>
          </p:nvPr>
        </p:nvSpPr>
        <p:spPr>
          <a:xfrm>
            <a:off x="414308" y="386323"/>
            <a:ext cx="8501092" cy="375677"/>
          </a:xfrm>
          <a:prstGeom prst="rect">
            <a:avLst/>
          </a:prstGeom>
          <a:noFill/>
          <a:ln>
            <a:noFill/>
          </a:ln>
        </p:spPr>
        <p:txBody>
          <a:bodyPr anchorCtr="0" anchor="t" bIns="0" lIns="0" spcFirstLastPara="1" rIns="0" wrap="square" tIns="0">
            <a:normAutofit/>
          </a:bodyPr>
          <a:lstStyle>
            <a:lvl1pPr lvl="0" algn="l">
              <a:spcBef>
                <a:spcPts val="0"/>
              </a:spcBef>
              <a:spcAft>
                <a:spcPts val="0"/>
              </a:spcAft>
              <a:buSzPts val="1400"/>
              <a:buNone/>
              <a:defRPr b="1" sz="2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9" name="Google Shape;79;p10"/>
          <p:cNvSpPr txBox="1"/>
          <p:nvPr>
            <p:ph idx="2" type="body"/>
          </p:nvPr>
        </p:nvSpPr>
        <p:spPr>
          <a:xfrm>
            <a:off x="418908" y="717326"/>
            <a:ext cx="7848600" cy="381000"/>
          </a:xfrm>
          <a:prstGeom prst="rect">
            <a:avLst/>
          </a:prstGeom>
          <a:noFill/>
          <a:ln>
            <a:noFill/>
          </a:ln>
        </p:spPr>
        <p:txBody>
          <a:bodyPr anchorCtr="0" anchor="t" bIns="0" lIns="0" spcFirstLastPara="1" rIns="0" wrap="square" tIns="0">
            <a:noAutofit/>
          </a:bodyPr>
          <a:lstStyle>
            <a:lvl1pPr indent="-228600" lvl="0" marL="457200" marR="0" rtl="0" algn="l">
              <a:spcBef>
                <a:spcPts val="280"/>
              </a:spcBef>
              <a:spcAft>
                <a:spcPts val="0"/>
              </a:spcAft>
              <a:buClr>
                <a:schemeClr val="accent2"/>
              </a:buClr>
              <a:buSzPts val="1400"/>
              <a:buFont typeface="Arial"/>
              <a:buNone/>
              <a:defRPr b="0" i="0" sz="1400" u="none" cap="none" strike="noStrike">
                <a:solidFill>
                  <a:schemeClr val="accent2"/>
                </a:solidFill>
                <a:latin typeface="Arial"/>
                <a:ea typeface="Arial"/>
                <a:cs typeface="Arial"/>
                <a:sym typeface="Arial"/>
              </a:defRPr>
            </a:lvl1pPr>
            <a:lvl2pPr indent="-381000" lvl="1" marL="914400" marR="0" rtl="0" algn="l">
              <a:spcBef>
                <a:spcPts val="480"/>
              </a:spcBef>
              <a:spcAft>
                <a:spcPts val="0"/>
              </a:spcAft>
              <a:buClr>
                <a:srgbClr val="7F7F7F"/>
              </a:buClr>
              <a:buSzPts val="2400"/>
              <a:buFont typeface="Arial"/>
              <a:buChar char="–"/>
              <a:defRPr b="0" i="0" sz="2400" u="none" cap="none" strike="noStrike">
                <a:solidFill>
                  <a:srgbClr val="7F7F7F"/>
                </a:solidFill>
                <a:latin typeface="Arial"/>
                <a:ea typeface="Arial"/>
                <a:cs typeface="Arial"/>
                <a:sym typeface="Arial"/>
              </a:defRPr>
            </a:lvl2pPr>
            <a:lvl3pPr indent="-355600" lvl="2" marL="1371600" marR="0" rtl="0" algn="l">
              <a:spcBef>
                <a:spcPts val="400"/>
              </a:spcBef>
              <a:spcAft>
                <a:spcPts val="0"/>
              </a:spcAft>
              <a:buClr>
                <a:srgbClr val="7F7F7F"/>
              </a:buClr>
              <a:buSzPts val="2000"/>
              <a:buFont typeface="Arial"/>
              <a:buChar char="•"/>
              <a:defRPr b="0" i="0" sz="2000" u="none" cap="none" strike="noStrike">
                <a:solidFill>
                  <a:srgbClr val="7F7F7F"/>
                </a:solidFill>
                <a:latin typeface="Arial"/>
                <a:ea typeface="Arial"/>
                <a:cs typeface="Arial"/>
                <a:sym typeface="Arial"/>
              </a:defRPr>
            </a:lvl3pPr>
            <a:lvl4pPr indent="-330200" lvl="3" marL="18288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4pPr>
            <a:lvl5pPr indent="-330200" lvl="4" marL="22860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80" name="Google Shape;80;p10"/>
          <p:cNvCxnSpPr/>
          <p:nvPr/>
        </p:nvCxnSpPr>
        <p:spPr>
          <a:xfrm>
            <a:off x="393380" y="7924800"/>
            <a:ext cx="8369620" cy="0"/>
          </a:xfrm>
          <a:prstGeom prst="straightConnector1">
            <a:avLst/>
          </a:prstGeom>
          <a:noFill/>
          <a:ln cap="flat" cmpd="sng" w="12700">
            <a:solidFill>
              <a:schemeClr val="accent1"/>
            </a:solidFill>
            <a:prstDash val="solid"/>
            <a:round/>
            <a:headEnd len="sm" w="sm" type="none"/>
            <a:tailEnd len="sm" w="sm" type="none"/>
          </a:ln>
        </p:spPr>
      </p:cxnSp>
      <p:sp>
        <p:nvSpPr>
          <p:cNvPr id="81" name="Google Shape;81;p10"/>
          <p:cNvSpPr txBox="1"/>
          <p:nvPr>
            <p:ph idx="12" type="sldNum"/>
          </p:nvPr>
        </p:nvSpPr>
        <p:spPr>
          <a:xfrm>
            <a:off x="7918513" y="6479545"/>
            <a:ext cx="77457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rgbClr val="FFFFFF"/>
                </a:solidFill>
                <a:latin typeface="Calibri"/>
                <a:ea typeface="Calibri"/>
                <a:cs typeface="Calibri"/>
                <a:sym typeface="Calibri"/>
              </a:defRPr>
            </a:lvl1pPr>
            <a:lvl2pPr indent="0" lvl="1" marL="0" marR="0" rtl="0" algn="l">
              <a:spcBef>
                <a:spcPts val="0"/>
              </a:spcBef>
              <a:spcAft>
                <a:spcPts val="0"/>
              </a:spcAft>
              <a:buNone/>
              <a:defRPr sz="1800">
                <a:solidFill>
                  <a:srgbClr val="FFFFFF"/>
                </a:solidFill>
                <a:latin typeface="Calibri"/>
                <a:ea typeface="Calibri"/>
                <a:cs typeface="Calibri"/>
                <a:sym typeface="Calibri"/>
              </a:defRPr>
            </a:lvl2pPr>
            <a:lvl3pPr indent="0" lvl="2" marL="0" marR="0" rtl="0" algn="l">
              <a:spcBef>
                <a:spcPts val="0"/>
              </a:spcBef>
              <a:spcAft>
                <a:spcPts val="0"/>
              </a:spcAft>
              <a:buNone/>
              <a:defRPr sz="1800">
                <a:solidFill>
                  <a:srgbClr val="FFFFFF"/>
                </a:solidFill>
                <a:latin typeface="Calibri"/>
                <a:ea typeface="Calibri"/>
                <a:cs typeface="Calibri"/>
                <a:sym typeface="Calibri"/>
              </a:defRPr>
            </a:lvl3pPr>
            <a:lvl4pPr indent="0" lvl="3" marL="0" marR="0" rtl="0" algn="l">
              <a:spcBef>
                <a:spcPts val="0"/>
              </a:spcBef>
              <a:spcAft>
                <a:spcPts val="0"/>
              </a:spcAft>
              <a:buNone/>
              <a:defRPr sz="1800">
                <a:solidFill>
                  <a:srgbClr val="FFFFFF"/>
                </a:solidFill>
                <a:latin typeface="Calibri"/>
                <a:ea typeface="Calibri"/>
                <a:cs typeface="Calibri"/>
                <a:sym typeface="Calibri"/>
              </a:defRPr>
            </a:lvl4pPr>
            <a:lvl5pPr indent="0" lvl="4" marL="0" marR="0" rtl="0" algn="l">
              <a:spcBef>
                <a:spcPts val="0"/>
              </a:spcBef>
              <a:spcAft>
                <a:spcPts val="0"/>
              </a:spcAft>
              <a:buNone/>
              <a:defRPr sz="1800">
                <a:solidFill>
                  <a:srgbClr val="FFFFFF"/>
                </a:solidFill>
                <a:latin typeface="Calibri"/>
                <a:ea typeface="Calibri"/>
                <a:cs typeface="Calibri"/>
                <a:sym typeface="Calibri"/>
              </a:defRPr>
            </a:lvl5pPr>
            <a:lvl6pPr indent="0" lvl="5" marL="0" marR="0" rtl="0" algn="l">
              <a:spcBef>
                <a:spcPts val="0"/>
              </a:spcBef>
              <a:spcAft>
                <a:spcPts val="0"/>
              </a:spcAft>
              <a:buNone/>
              <a:defRPr sz="1800">
                <a:solidFill>
                  <a:srgbClr val="FFFFFF"/>
                </a:solidFill>
                <a:latin typeface="Calibri"/>
                <a:ea typeface="Calibri"/>
                <a:cs typeface="Calibri"/>
                <a:sym typeface="Calibri"/>
              </a:defRPr>
            </a:lvl6pPr>
            <a:lvl7pPr indent="0" lvl="6" marL="0" marR="0" rtl="0" algn="l">
              <a:spcBef>
                <a:spcPts val="0"/>
              </a:spcBef>
              <a:spcAft>
                <a:spcPts val="0"/>
              </a:spcAft>
              <a:buNone/>
              <a:defRPr sz="1800">
                <a:solidFill>
                  <a:srgbClr val="FFFFFF"/>
                </a:solidFill>
                <a:latin typeface="Calibri"/>
                <a:ea typeface="Calibri"/>
                <a:cs typeface="Calibri"/>
                <a:sym typeface="Calibri"/>
              </a:defRPr>
            </a:lvl7pPr>
            <a:lvl8pPr indent="0" lvl="7" marL="0" marR="0" rtl="0" algn="l">
              <a:spcBef>
                <a:spcPts val="0"/>
              </a:spcBef>
              <a:spcAft>
                <a:spcPts val="0"/>
              </a:spcAft>
              <a:buNone/>
              <a:defRPr sz="1800">
                <a:solidFill>
                  <a:srgbClr val="FFFFFF"/>
                </a:solidFill>
                <a:latin typeface="Calibri"/>
                <a:ea typeface="Calibri"/>
                <a:cs typeface="Calibri"/>
                <a:sym typeface="Calibri"/>
              </a:defRPr>
            </a:lvl8pPr>
            <a:lvl9pPr indent="0" lvl="8" marL="0" marR="0" rtl="0" algn="l">
              <a:spcBef>
                <a:spcPts val="0"/>
              </a:spcBef>
              <a:spcAft>
                <a:spcPts val="0"/>
              </a:spcAft>
              <a:buNone/>
              <a:defRPr sz="1800">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cxnSp>
        <p:nvCxnSpPr>
          <p:cNvPr id="82" name="Google Shape;82;p10"/>
          <p:cNvCxnSpPr/>
          <p:nvPr/>
        </p:nvCxnSpPr>
        <p:spPr>
          <a:xfrm>
            <a:off x="406904" y="914400"/>
            <a:ext cx="8341200" cy="0"/>
          </a:xfrm>
          <a:prstGeom prst="straightConnector1">
            <a:avLst/>
          </a:prstGeom>
          <a:noFill/>
          <a:ln cap="flat" cmpd="sng" w="12700">
            <a:solidFill>
              <a:schemeClr val="accent1"/>
            </a:solidFill>
            <a:prstDash val="solid"/>
            <a:round/>
            <a:headEnd len="sm" w="sm" type="none"/>
            <a:tailEnd len="sm" w="sm" type="none"/>
          </a:ln>
        </p:spPr>
      </p:cxnSp>
      <p:sp>
        <p:nvSpPr>
          <p:cNvPr id="83" name="Google Shape;83;p10"/>
          <p:cNvSpPr/>
          <p:nvPr/>
        </p:nvSpPr>
        <p:spPr>
          <a:xfrm>
            <a:off x="9525" y="450850"/>
            <a:ext cx="5760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4" name="Google Shape;84;p10"/>
          <p:cNvSpPr/>
          <p:nvPr/>
        </p:nvSpPr>
        <p:spPr>
          <a:xfrm>
            <a:off x="9076875" y="450850"/>
            <a:ext cx="5760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subtitle - One col and picture">
  <p:cSld name="Text slide with subtitle - One col and picture">
    <p:spTree>
      <p:nvGrpSpPr>
        <p:cNvPr id="85" name="Shape 85"/>
        <p:cNvGrpSpPr/>
        <p:nvPr/>
      </p:nvGrpSpPr>
      <p:grpSpPr>
        <a:xfrm>
          <a:off x="0" y="0"/>
          <a:ext cx="0" cy="0"/>
          <a:chOff x="0" y="0"/>
          <a:chExt cx="0" cy="0"/>
        </a:xfrm>
      </p:grpSpPr>
      <p:sp>
        <p:nvSpPr>
          <p:cNvPr id="86" name="Google Shape;86;p11"/>
          <p:cNvSpPr txBox="1"/>
          <p:nvPr>
            <p:ph idx="1" type="body"/>
          </p:nvPr>
        </p:nvSpPr>
        <p:spPr>
          <a:xfrm>
            <a:off x="425290" y="1447800"/>
            <a:ext cx="3994310" cy="4724400"/>
          </a:xfrm>
          <a:prstGeom prst="rect">
            <a:avLst/>
          </a:prstGeom>
          <a:noFill/>
          <a:ln>
            <a:noFill/>
          </a:ln>
        </p:spPr>
        <p:txBody>
          <a:bodyPr anchorCtr="0" anchor="t" bIns="0" lIns="0" spcFirstLastPara="1" rIns="0" wrap="square" tIns="0">
            <a:noAutofit/>
          </a:bodyPr>
          <a:lstStyle>
            <a:lvl1pPr indent="-342900" lvl="0" marL="457200" marR="0" rtl="0" algn="l">
              <a:spcBef>
                <a:spcPts val="360"/>
              </a:spcBef>
              <a:spcAft>
                <a:spcPts val="0"/>
              </a:spcAft>
              <a:buClr>
                <a:schemeClr val="accent1"/>
              </a:buClr>
              <a:buSzPts val="1800"/>
              <a:buFont typeface="Arial"/>
              <a:buChar char="•"/>
              <a:defRPr b="0" i="0" sz="1800" u="none" cap="none" strike="noStrike">
                <a:solidFill>
                  <a:srgbClr val="7F7F7F"/>
                </a:solidFill>
                <a:latin typeface="Arial"/>
                <a:ea typeface="Arial"/>
                <a:cs typeface="Arial"/>
                <a:sym typeface="Arial"/>
              </a:defRPr>
            </a:lvl1pPr>
            <a:lvl2pPr indent="-330200" lvl="1" marL="9144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2pPr>
            <a:lvl3pPr indent="-317500" lvl="2" marL="1371600" marR="0" rtl="0" algn="l">
              <a:spcBef>
                <a:spcPts val="280"/>
              </a:spcBef>
              <a:spcAft>
                <a:spcPts val="0"/>
              </a:spcAft>
              <a:buClr>
                <a:srgbClr val="7F7F7F"/>
              </a:buClr>
              <a:buSzPts val="1400"/>
              <a:buFont typeface="Arial"/>
              <a:buChar char="•"/>
              <a:defRPr b="0" i="0" sz="1400" u="none" cap="none" strike="noStrike">
                <a:solidFill>
                  <a:srgbClr val="7F7F7F"/>
                </a:solidFill>
                <a:latin typeface="Arial"/>
                <a:ea typeface="Arial"/>
                <a:cs typeface="Arial"/>
                <a:sym typeface="Arial"/>
              </a:defRPr>
            </a:lvl3pPr>
            <a:lvl4pPr indent="-304800" lvl="3" marL="1828800" marR="0" rtl="0" algn="l">
              <a:spcBef>
                <a:spcPts val="240"/>
              </a:spcBef>
              <a:spcAft>
                <a:spcPts val="0"/>
              </a:spcAft>
              <a:buClr>
                <a:srgbClr val="7F7F7F"/>
              </a:buClr>
              <a:buSzPts val="1200"/>
              <a:buFont typeface="Arial"/>
              <a:buChar char="–"/>
              <a:defRPr b="0" i="0" sz="1200" u="none" cap="none" strike="noStrike">
                <a:solidFill>
                  <a:srgbClr val="7F7F7F"/>
                </a:solidFill>
                <a:latin typeface="Arial"/>
                <a:ea typeface="Arial"/>
                <a:cs typeface="Arial"/>
                <a:sym typeface="Arial"/>
              </a:defRPr>
            </a:lvl4pPr>
            <a:lvl5pPr indent="-292100" lvl="4" marL="2286000" marR="0" rtl="0" algn="l">
              <a:spcBef>
                <a:spcPts val="200"/>
              </a:spcBef>
              <a:spcAft>
                <a:spcPts val="0"/>
              </a:spcAft>
              <a:buClr>
                <a:srgbClr val="7F7F7F"/>
              </a:buClr>
              <a:buSzPts val="1000"/>
              <a:buFont typeface="Arial"/>
              <a:buChar char="»"/>
              <a:defRPr b="0" i="0" sz="10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7" name="Google Shape;87;p11"/>
          <p:cNvSpPr txBox="1"/>
          <p:nvPr>
            <p:ph type="title"/>
          </p:nvPr>
        </p:nvSpPr>
        <p:spPr>
          <a:xfrm>
            <a:off x="414308" y="386323"/>
            <a:ext cx="8501092" cy="375677"/>
          </a:xfrm>
          <a:prstGeom prst="rect">
            <a:avLst/>
          </a:prstGeom>
          <a:noFill/>
          <a:ln>
            <a:noFill/>
          </a:ln>
        </p:spPr>
        <p:txBody>
          <a:bodyPr anchorCtr="0" anchor="t" bIns="0" lIns="0" spcFirstLastPara="1" rIns="0" wrap="square" tIns="0">
            <a:normAutofit/>
          </a:bodyPr>
          <a:lstStyle>
            <a:lvl1pPr lvl="0" algn="l">
              <a:spcBef>
                <a:spcPts val="0"/>
              </a:spcBef>
              <a:spcAft>
                <a:spcPts val="0"/>
              </a:spcAft>
              <a:buSzPts val="1400"/>
              <a:buNone/>
              <a:defRPr b="1" sz="2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8" name="Google Shape;88;p11"/>
          <p:cNvSpPr txBox="1"/>
          <p:nvPr>
            <p:ph idx="2" type="body"/>
          </p:nvPr>
        </p:nvSpPr>
        <p:spPr>
          <a:xfrm>
            <a:off x="418908" y="717326"/>
            <a:ext cx="7848600" cy="381000"/>
          </a:xfrm>
          <a:prstGeom prst="rect">
            <a:avLst/>
          </a:prstGeom>
          <a:noFill/>
          <a:ln>
            <a:noFill/>
          </a:ln>
        </p:spPr>
        <p:txBody>
          <a:bodyPr anchorCtr="0" anchor="t" bIns="0" lIns="0" spcFirstLastPara="1" rIns="0" wrap="square" tIns="0">
            <a:noAutofit/>
          </a:bodyPr>
          <a:lstStyle>
            <a:lvl1pPr indent="-228600" lvl="0" marL="457200" marR="0" rtl="0" algn="l">
              <a:spcBef>
                <a:spcPts val="280"/>
              </a:spcBef>
              <a:spcAft>
                <a:spcPts val="0"/>
              </a:spcAft>
              <a:buClr>
                <a:schemeClr val="accent2"/>
              </a:buClr>
              <a:buSzPts val="1400"/>
              <a:buFont typeface="Arial"/>
              <a:buNone/>
              <a:defRPr b="0" i="0" sz="1400" u="none" cap="none" strike="noStrike">
                <a:solidFill>
                  <a:schemeClr val="accent2"/>
                </a:solidFill>
                <a:latin typeface="Arial"/>
                <a:ea typeface="Arial"/>
                <a:cs typeface="Arial"/>
                <a:sym typeface="Arial"/>
              </a:defRPr>
            </a:lvl1pPr>
            <a:lvl2pPr indent="-381000" lvl="1" marL="914400" marR="0" rtl="0" algn="l">
              <a:spcBef>
                <a:spcPts val="480"/>
              </a:spcBef>
              <a:spcAft>
                <a:spcPts val="0"/>
              </a:spcAft>
              <a:buClr>
                <a:srgbClr val="7F7F7F"/>
              </a:buClr>
              <a:buSzPts val="2400"/>
              <a:buFont typeface="Arial"/>
              <a:buChar char="–"/>
              <a:defRPr b="0" i="0" sz="2400" u="none" cap="none" strike="noStrike">
                <a:solidFill>
                  <a:srgbClr val="7F7F7F"/>
                </a:solidFill>
                <a:latin typeface="Arial"/>
                <a:ea typeface="Arial"/>
                <a:cs typeface="Arial"/>
                <a:sym typeface="Arial"/>
              </a:defRPr>
            </a:lvl2pPr>
            <a:lvl3pPr indent="-355600" lvl="2" marL="1371600" marR="0" rtl="0" algn="l">
              <a:spcBef>
                <a:spcPts val="400"/>
              </a:spcBef>
              <a:spcAft>
                <a:spcPts val="0"/>
              </a:spcAft>
              <a:buClr>
                <a:srgbClr val="7F7F7F"/>
              </a:buClr>
              <a:buSzPts val="2000"/>
              <a:buFont typeface="Arial"/>
              <a:buChar char="•"/>
              <a:defRPr b="0" i="0" sz="2000" u="none" cap="none" strike="noStrike">
                <a:solidFill>
                  <a:srgbClr val="7F7F7F"/>
                </a:solidFill>
                <a:latin typeface="Arial"/>
                <a:ea typeface="Arial"/>
                <a:cs typeface="Arial"/>
                <a:sym typeface="Arial"/>
              </a:defRPr>
            </a:lvl3pPr>
            <a:lvl4pPr indent="-330200" lvl="3" marL="18288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4pPr>
            <a:lvl5pPr indent="-330200" lvl="4" marL="2286000" marR="0" rtl="0" algn="l">
              <a:spcBef>
                <a:spcPts val="32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89" name="Google Shape;89;p11"/>
          <p:cNvCxnSpPr/>
          <p:nvPr/>
        </p:nvCxnSpPr>
        <p:spPr>
          <a:xfrm>
            <a:off x="393380" y="7924800"/>
            <a:ext cx="8369620" cy="0"/>
          </a:xfrm>
          <a:prstGeom prst="straightConnector1">
            <a:avLst/>
          </a:prstGeom>
          <a:noFill/>
          <a:ln cap="flat" cmpd="sng" w="12700">
            <a:solidFill>
              <a:schemeClr val="accent1"/>
            </a:solidFill>
            <a:prstDash val="solid"/>
            <a:round/>
            <a:headEnd len="sm" w="sm" type="none"/>
            <a:tailEnd len="sm" w="sm" type="none"/>
          </a:ln>
        </p:spPr>
      </p:cxnSp>
      <p:sp>
        <p:nvSpPr>
          <p:cNvPr id="90" name="Google Shape;90;p11"/>
          <p:cNvSpPr txBox="1"/>
          <p:nvPr>
            <p:ph idx="12" type="sldNum"/>
          </p:nvPr>
        </p:nvSpPr>
        <p:spPr>
          <a:xfrm>
            <a:off x="7918513" y="6479545"/>
            <a:ext cx="77457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rgbClr val="FFFFFF"/>
                </a:solidFill>
                <a:latin typeface="Calibri"/>
                <a:ea typeface="Calibri"/>
                <a:cs typeface="Calibri"/>
                <a:sym typeface="Calibri"/>
              </a:defRPr>
            </a:lvl1pPr>
            <a:lvl2pPr indent="0" lvl="1" marL="0" marR="0" rtl="0" algn="l">
              <a:spcBef>
                <a:spcPts val="0"/>
              </a:spcBef>
              <a:spcAft>
                <a:spcPts val="0"/>
              </a:spcAft>
              <a:buNone/>
              <a:defRPr sz="1800">
                <a:solidFill>
                  <a:srgbClr val="FFFFFF"/>
                </a:solidFill>
                <a:latin typeface="Calibri"/>
                <a:ea typeface="Calibri"/>
                <a:cs typeface="Calibri"/>
                <a:sym typeface="Calibri"/>
              </a:defRPr>
            </a:lvl2pPr>
            <a:lvl3pPr indent="0" lvl="2" marL="0" marR="0" rtl="0" algn="l">
              <a:spcBef>
                <a:spcPts val="0"/>
              </a:spcBef>
              <a:spcAft>
                <a:spcPts val="0"/>
              </a:spcAft>
              <a:buNone/>
              <a:defRPr sz="1800">
                <a:solidFill>
                  <a:srgbClr val="FFFFFF"/>
                </a:solidFill>
                <a:latin typeface="Calibri"/>
                <a:ea typeface="Calibri"/>
                <a:cs typeface="Calibri"/>
                <a:sym typeface="Calibri"/>
              </a:defRPr>
            </a:lvl3pPr>
            <a:lvl4pPr indent="0" lvl="3" marL="0" marR="0" rtl="0" algn="l">
              <a:spcBef>
                <a:spcPts val="0"/>
              </a:spcBef>
              <a:spcAft>
                <a:spcPts val="0"/>
              </a:spcAft>
              <a:buNone/>
              <a:defRPr sz="1800">
                <a:solidFill>
                  <a:srgbClr val="FFFFFF"/>
                </a:solidFill>
                <a:latin typeface="Calibri"/>
                <a:ea typeface="Calibri"/>
                <a:cs typeface="Calibri"/>
                <a:sym typeface="Calibri"/>
              </a:defRPr>
            </a:lvl4pPr>
            <a:lvl5pPr indent="0" lvl="4" marL="0" marR="0" rtl="0" algn="l">
              <a:spcBef>
                <a:spcPts val="0"/>
              </a:spcBef>
              <a:spcAft>
                <a:spcPts val="0"/>
              </a:spcAft>
              <a:buNone/>
              <a:defRPr sz="1800">
                <a:solidFill>
                  <a:srgbClr val="FFFFFF"/>
                </a:solidFill>
                <a:latin typeface="Calibri"/>
                <a:ea typeface="Calibri"/>
                <a:cs typeface="Calibri"/>
                <a:sym typeface="Calibri"/>
              </a:defRPr>
            </a:lvl5pPr>
            <a:lvl6pPr indent="0" lvl="5" marL="0" marR="0" rtl="0" algn="l">
              <a:spcBef>
                <a:spcPts val="0"/>
              </a:spcBef>
              <a:spcAft>
                <a:spcPts val="0"/>
              </a:spcAft>
              <a:buNone/>
              <a:defRPr sz="1800">
                <a:solidFill>
                  <a:srgbClr val="FFFFFF"/>
                </a:solidFill>
                <a:latin typeface="Calibri"/>
                <a:ea typeface="Calibri"/>
                <a:cs typeface="Calibri"/>
                <a:sym typeface="Calibri"/>
              </a:defRPr>
            </a:lvl6pPr>
            <a:lvl7pPr indent="0" lvl="6" marL="0" marR="0" rtl="0" algn="l">
              <a:spcBef>
                <a:spcPts val="0"/>
              </a:spcBef>
              <a:spcAft>
                <a:spcPts val="0"/>
              </a:spcAft>
              <a:buNone/>
              <a:defRPr sz="1800">
                <a:solidFill>
                  <a:srgbClr val="FFFFFF"/>
                </a:solidFill>
                <a:latin typeface="Calibri"/>
                <a:ea typeface="Calibri"/>
                <a:cs typeface="Calibri"/>
                <a:sym typeface="Calibri"/>
              </a:defRPr>
            </a:lvl7pPr>
            <a:lvl8pPr indent="0" lvl="7" marL="0" marR="0" rtl="0" algn="l">
              <a:spcBef>
                <a:spcPts val="0"/>
              </a:spcBef>
              <a:spcAft>
                <a:spcPts val="0"/>
              </a:spcAft>
              <a:buNone/>
              <a:defRPr sz="1800">
                <a:solidFill>
                  <a:srgbClr val="FFFFFF"/>
                </a:solidFill>
                <a:latin typeface="Calibri"/>
                <a:ea typeface="Calibri"/>
                <a:cs typeface="Calibri"/>
                <a:sym typeface="Calibri"/>
              </a:defRPr>
            </a:lvl8pPr>
            <a:lvl9pPr indent="0" lvl="8" marL="0" marR="0" rtl="0" algn="l">
              <a:spcBef>
                <a:spcPts val="0"/>
              </a:spcBef>
              <a:spcAft>
                <a:spcPts val="0"/>
              </a:spcAft>
              <a:buNone/>
              <a:defRPr sz="1800">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cxnSp>
        <p:nvCxnSpPr>
          <p:cNvPr id="91" name="Google Shape;91;p11"/>
          <p:cNvCxnSpPr/>
          <p:nvPr/>
        </p:nvCxnSpPr>
        <p:spPr>
          <a:xfrm>
            <a:off x="406904" y="1180722"/>
            <a:ext cx="8341200" cy="0"/>
          </a:xfrm>
          <a:prstGeom prst="straightConnector1">
            <a:avLst/>
          </a:prstGeom>
          <a:noFill/>
          <a:ln cap="flat" cmpd="sng" w="12700">
            <a:solidFill>
              <a:schemeClr val="accent1"/>
            </a:solidFill>
            <a:prstDash val="solid"/>
            <a:round/>
            <a:headEnd len="sm" w="sm" type="none"/>
            <a:tailEnd len="sm" w="sm" type="none"/>
          </a:ln>
        </p:spPr>
      </p:cxnSp>
      <p:sp>
        <p:nvSpPr>
          <p:cNvPr id="92" name="Google Shape;92;p11"/>
          <p:cNvSpPr/>
          <p:nvPr/>
        </p:nvSpPr>
        <p:spPr>
          <a:xfrm>
            <a:off x="9525" y="450850"/>
            <a:ext cx="5760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3" name="Google Shape;93;p11"/>
          <p:cNvSpPr/>
          <p:nvPr/>
        </p:nvSpPr>
        <p:spPr>
          <a:xfrm>
            <a:off x="9076875" y="450850"/>
            <a:ext cx="5760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4" name="Google Shape;94;p11"/>
          <p:cNvSpPr/>
          <p:nvPr>
            <p:ph idx="3" type="pic"/>
          </p:nvPr>
        </p:nvSpPr>
        <p:spPr>
          <a:xfrm>
            <a:off x="4800600" y="1447800"/>
            <a:ext cx="3962400" cy="47244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9.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theme" Target="../theme/theme5.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10.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9.png"/><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theme" Target="../theme/theme4.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image" Target="../media/image18.png"/><Relationship Id="rId3" Type="http://schemas.openxmlformats.org/officeDocument/2006/relationships/slideLayout" Target="../slideLayouts/slideLayout13.xml"/><Relationship Id="rId4" Type="http://schemas.openxmlformats.org/officeDocument/2006/relationships/theme" Target="../theme/theme10.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theme" Target="../theme/theme6.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12.jpg"/><Relationship Id="rId2" Type="http://schemas.openxmlformats.org/officeDocument/2006/relationships/image" Target="../media/image8.png"/><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theme" Target="../theme/theme7.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16.png"/><Relationship Id="rId3" Type="http://schemas.openxmlformats.org/officeDocument/2006/relationships/slideLayout" Target="../slideLayouts/slideLayout22.xml"/><Relationship Id="rId4" Type="http://schemas.openxmlformats.org/officeDocument/2006/relationships/slideLayout" Target="../slideLayouts/slideLayout23.xml"/><Relationship Id="rId11" Type="http://schemas.openxmlformats.org/officeDocument/2006/relationships/theme" Target="../theme/theme2.xml"/><Relationship Id="rId10" Type="http://schemas.openxmlformats.org/officeDocument/2006/relationships/slideLayout" Target="../slideLayouts/slideLayout29.xml"/><Relationship Id="rId9" Type="http://schemas.openxmlformats.org/officeDocument/2006/relationships/slideLayout" Target="../slideLayouts/slideLayout28.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s>
</file>

<file path=ppt/slideMasters/_rels/slideMaster7.xml.rels><?xml version="1.0" encoding="UTF-8" standalone="yes"?><Relationships xmlns="http://schemas.openxmlformats.org/package/2006/relationships"><Relationship Id="rId1" Type="http://schemas.openxmlformats.org/officeDocument/2006/relationships/image" Target="../media/image17.jpg"/><Relationship Id="rId2" Type="http://schemas.openxmlformats.org/officeDocument/2006/relationships/image" Target="../media/image14.png"/><Relationship Id="rId3" Type="http://schemas.openxmlformats.org/officeDocument/2006/relationships/slideLayout" Target="../slideLayouts/slideLayout30.xml"/><Relationship Id="rId4" Type="http://schemas.openxmlformats.org/officeDocument/2006/relationships/theme" Target="../theme/theme11.xml"/></Relationships>
</file>

<file path=ppt/slideMasters/_rels/slideMaster8.xml.rels><?xml version="1.0" encoding="UTF-8" standalone="yes"?>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16.png"/><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theme" Target="../theme/theme9.xml"/></Relationships>
</file>

<file path=ppt/slideMasters/_rels/slideMaster9.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9.png"/><Relationship Id="rId3" Type="http://schemas.openxmlformats.org/officeDocument/2006/relationships/slideLayout" Target="../slideLayouts/slideLayout36.xml"/><Relationship Id="rId4" Type="http://schemas.openxmlformats.org/officeDocument/2006/relationships/slideLayout" Target="../slideLayouts/slideLayout37.xml"/><Relationship Id="rId9" Type="http://schemas.openxmlformats.org/officeDocument/2006/relationships/theme" Target="../theme/theme8.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32110" y="381000"/>
            <a:ext cx="7897490" cy="851639"/>
          </a:xfrm>
          <a:prstGeom prst="rect">
            <a:avLst/>
          </a:prstGeom>
          <a:noFill/>
          <a:ln>
            <a:noFill/>
          </a:ln>
        </p:spPr>
        <p:txBody>
          <a:bodyPr anchorCtr="0" anchor="t" bIns="0" lIns="0" spcFirstLastPara="1" rIns="0" wrap="square" tIns="0">
            <a:normAutofit/>
          </a:bodyPr>
          <a:lstStyle>
            <a:lvl1pPr lvl="0" marR="0" rtl="0" algn="l">
              <a:spcBef>
                <a:spcPts val="0"/>
              </a:spcBef>
              <a:spcAft>
                <a:spcPts val="0"/>
              </a:spcAft>
              <a:buSzPts val="1400"/>
              <a:buNone/>
              <a:defRPr b="0" i="0" sz="3000" u="none" cap="none" strike="noStrike">
                <a:solidFill>
                  <a:srgbClr val="6D6F71"/>
                </a:solidFill>
                <a:latin typeface="Arial"/>
                <a:ea typeface="Arial"/>
                <a:cs typeface="Arial"/>
                <a:sym typeface="Arial"/>
              </a:defRPr>
            </a:lvl1pPr>
            <a:lvl2pPr lvl="1" marR="0" rtl="0" algn="l">
              <a:spcBef>
                <a:spcPts val="0"/>
              </a:spcBef>
              <a:spcAft>
                <a:spcPts val="0"/>
              </a:spcAft>
              <a:buSzPts val="1400"/>
              <a:buNone/>
              <a:defRPr b="0" i="0" sz="36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36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36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3600" u="none" cap="none" strike="noStrike">
                <a:solidFill>
                  <a:schemeClr val="lt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 name="Google Shape;11;p1"/>
          <p:cNvSpPr/>
          <p:nvPr/>
        </p:nvSpPr>
        <p:spPr>
          <a:xfrm>
            <a:off x="400525" y="6470650"/>
            <a:ext cx="8341200" cy="381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rrow.png" id="12" name="Google Shape;12;p1">
            <a:hlinkClick action="ppaction://hlinkshowjump?jump=nextslide"/>
          </p:cNvPr>
          <p:cNvPicPr preferRelativeResize="0"/>
          <p:nvPr/>
        </p:nvPicPr>
        <p:blipFill rotWithShape="1">
          <a:blip r:embed="rId1">
            <a:alphaModFix/>
          </a:blip>
          <a:srcRect b="0" l="0" r="0" t="0"/>
          <a:stretch/>
        </p:blipFill>
        <p:spPr>
          <a:xfrm>
            <a:off x="8752875" y="6470049"/>
            <a:ext cx="381600" cy="381600"/>
          </a:xfrm>
          <a:prstGeom prst="rect">
            <a:avLst/>
          </a:prstGeom>
          <a:noFill/>
          <a:ln>
            <a:noFill/>
          </a:ln>
        </p:spPr>
      </p:pic>
      <p:pic>
        <p:nvPicPr>
          <p:cNvPr descr="arrow.png" id="13" name="Google Shape;13;p1">
            <a:hlinkClick action="ppaction://hlinkshowjump?jump=previousslide"/>
          </p:cNvPr>
          <p:cNvPicPr preferRelativeResize="0"/>
          <p:nvPr/>
        </p:nvPicPr>
        <p:blipFill rotWithShape="1">
          <a:blip r:embed="rId1">
            <a:alphaModFix/>
          </a:blip>
          <a:srcRect b="0" l="0" r="0" t="0"/>
          <a:stretch/>
        </p:blipFill>
        <p:spPr>
          <a:xfrm rot="10800000">
            <a:off x="9525" y="6470049"/>
            <a:ext cx="381600" cy="381600"/>
          </a:xfrm>
          <a:prstGeom prst="rect">
            <a:avLst/>
          </a:prstGeom>
          <a:noFill/>
          <a:ln>
            <a:noFill/>
          </a:ln>
        </p:spPr>
      </p:pic>
      <p:pic>
        <p:nvPicPr>
          <p:cNvPr descr="CP-NS-M.png" id="14" name="Google Shape;14;p1"/>
          <p:cNvPicPr preferRelativeResize="0"/>
          <p:nvPr/>
        </p:nvPicPr>
        <p:blipFill rotWithShape="1">
          <a:blip r:embed="rId2">
            <a:alphaModFix/>
          </a:blip>
          <a:srcRect b="0" l="0" r="0" t="0"/>
          <a:stretch/>
        </p:blipFill>
        <p:spPr>
          <a:xfrm>
            <a:off x="4246243" y="6550338"/>
            <a:ext cx="651514" cy="231370"/>
          </a:xfrm>
          <a:prstGeom prst="rect">
            <a:avLst/>
          </a:prstGeom>
          <a:noFill/>
          <a:ln>
            <a:noFill/>
          </a:ln>
        </p:spPr>
      </p:pic>
      <p:sp>
        <p:nvSpPr>
          <p:cNvPr id="15" name="Google Shape;15;p1"/>
          <p:cNvSpPr txBox="1"/>
          <p:nvPr>
            <p:ph idx="12" type="sldNum"/>
          </p:nvPr>
        </p:nvSpPr>
        <p:spPr>
          <a:xfrm>
            <a:off x="7918513" y="6479545"/>
            <a:ext cx="77457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000" u="none" cap="none" strike="noStrike">
                <a:solidFill>
                  <a:schemeClr val="lt2"/>
                </a:solidFill>
                <a:latin typeface="Arial"/>
                <a:ea typeface="Arial"/>
                <a:cs typeface="Arial"/>
                <a:sym typeface="Arial"/>
              </a:defRPr>
            </a:lvl1pPr>
            <a:lvl2pPr indent="0" lvl="1" marL="0" marR="0" rtl="0" algn="r">
              <a:spcBef>
                <a:spcPts val="0"/>
              </a:spcBef>
              <a:spcAft>
                <a:spcPts val="0"/>
              </a:spcAft>
              <a:buNone/>
              <a:defRPr b="0" i="0" sz="1000" u="none" cap="none" strike="noStrike">
                <a:solidFill>
                  <a:schemeClr val="lt2"/>
                </a:solidFill>
                <a:latin typeface="Arial"/>
                <a:ea typeface="Arial"/>
                <a:cs typeface="Arial"/>
                <a:sym typeface="Arial"/>
              </a:defRPr>
            </a:lvl2pPr>
            <a:lvl3pPr indent="0" lvl="2" marL="0" marR="0" rtl="0" algn="r">
              <a:spcBef>
                <a:spcPts val="0"/>
              </a:spcBef>
              <a:spcAft>
                <a:spcPts val="0"/>
              </a:spcAft>
              <a:buNone/>
              <a:defRPr b="0" i="0" sz="1000" u="none" cap="none" strike="noStrike">
                <a:solidFill>
                  <a:schemeClr val="lt2"/>
                </a:solidFill>
                <a:latin typeface="Arial"/>
                <a:ea typeface="Arial"/>
                <a:cs typeface="Arial"/>
                <a:sym typeface="Arial"/>
              </a:defRPr>
            </a:lvl3pPr>
            <a:lvl4pPr indent="0" lvl="3" marL="0" marR="0" rtl="0" algn="r">
              <a:spcBef>
                <a:spcPts val="0"/>
              </a:spcBef>
              <a:spcAft>
                <a:spcPts val="0"/>
              </a:spcAft>
              <a:buNone/>
              <a:defRPr b="0" i="0" sz="1000" u="none" cap="none" strike="noStrike">
                <a:solidFill>
                  <a:schemeClr val="lt2"/>
                </a:solidFill>
                <a:latin typeface="Arial"/>
                <a:ea typeface="Arial"/>
                <a:cs typeface="Arial"/>
                <a:sym typeface="Arial"/>
              </a:defRPr>
            </a:lvl4pPr>
            <a:lvl5pPr indent="0" lvl="4" marL="0" marR="0" rtl="0" algn="r">
              <a:spcBef>
                <a:spcPts val="0"/>
              </a:spcBef>
              <a:spcAft>
                <a:spcPts val="0"/>
              </a:spcAft>
              <a:buNone/>
              <a:defRPr b="0" i="0" sz="1000" u="none" cap="none" strike="noStrike">
                <a:solidFill>
                  <a:schemeClr val="lt2"/>
                </a:solidFill>
                <a:latin typeface="Arial"/>
                <a:ea typeface="Arial"/>
                <a:cs typeface="Arial"/>
                <a:sym typeface="Arial"/>
              </a:defRPr>
            </a:lvl5pPr>
            <a:lvl6pPr indent="0" lvl="5" marL="0" marR="0" rtl="0" algn="r">
              <a:spcBef>
                <a:spcPts val="0"/>
              </a:spcBef>
              <a:spcAft>
                <a:spcPts val="0"/>
              </a:spcAft>
              <a:buNone/>
              <a:defRPr b="0" i="0" sz="1000" u="none" cap="none" strike="noStrike">
                <a:solidFill>
                  <a:schemeClr val="lt2"/>
                </a:solidFill>
                <a:latin typeface="Arial"/>
                <a:ea typeface="Arial"/>
                <a:cs typeface="Arial"/>
                <a:sym typeface="Arial"/>
              </a:defRPr>
            </a:lvl6pPr>
            <a:lvl7pPr indent="0" lvl="6" marL="0" marR="0" rtl="0" algn="r">
              <a:spcBef>
                <a:spcPts val="0"/>
              </a:spcBef>
              <a:spcAft>
                <a:spcPts val="0"/>
              </a:spcAft>
              <a:buNone/>
              <a:defRPr b="0" i="0" sz="1000" u="none" cap="none" strike="noStrike">
                <a:solidFill>
                  <a:schemeClr val="lt2"/>
                </a:solidFill>
                <a:latin typeface="Arial"/>
                <a:ea typeface="Arial"/>
                <a:cs typeface="Arial"/>
                <a:sym typeface="Arial"/>
              </a:defRPr>
            </a:lvl7pPr>
            <a:lvl8pPr indent="0" lvl="7" marL="0" marR="0" rtl="0" algn="r">
              <a:spcBef>
                <a:spcPts val="0"/>
              </a:spcBef>
              <a:spcAft>
                <a:spcPts val="0"/>
              </a:spcAft>
              <a:buNone/>
              <a:defRPr b="0" i="0" sz="1000" u="none" cap="none" strike="noStrike">
                <a:solidFill>
                  <a:schemeClr val="lt2"/>
                </a:solidFill>
                <a:latin typeface="Arial"/>
                <a:ea typeface="Arial"/>
                <a:cs typeface="Arial"/>
                <a:sym typeface="Arial"/>
              </a:defRPr>
            </a:lvl8pPr>
            <a:lvl9pPr indent="0" lvl="8" marL="0" marR="0" rtl="0" algn="r">
              <a:spcBef>
                <a:spcPts val="0"/>
              </a:spcBef>
              <a:spcAft>
                <a:spcPts val="0"/>
              </a:spcAft>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6" name="Google Shape;16;p1"/>
          <p:cNvSpPr txBox="1"/>
          <p:nvPr/>
        </p:nvSpPr>
        <p:spPr>
          <a:xfrm>
            <a:off x="5453851" y="6535579"/>
            <a:ext cx="300434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000" u="none" cap="none" strike="noStrike">
                <a:solidFill>
                  <a:schemeClr val="lt1"/>
                </a:solidFill>
                <a:latin typeface="Calibri"/>
                <a:ea typeface="Calibri"/>
                <a:cs typeface="Calibri"/>
                <a:sym typeface="Calibri"/>
              </a:rPr>
              <a:t>©Challenge Partners - not to be used without consent </a:t>
            </a:r>
            <a:endParaRPr sz="1000">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2" name="Shape 312"/>
        <p:cNvGrpSpPr/>
        <p:nvPr/>
      </p:nvGrpSpPr>
      <p:grpSpPr>
        <a:xfrm>
          <a:off x="0" y="0"/>
          <a:ext cx="0" cy="0"/>
          <a:chOff x="0" y="0"/>
          <a:chExt cx="0" cy="0"/>
        </a:xfrm>
      </p:grpSpPr>
      <p:sp>
        <p:nvSpPr>
          <p:cNvPr id="313" name="Google Shape;313;p51"/>
          <p:cNvSpPr txBox="1"/>
          <p:nvPr>
            <p:ph type="title"/>
          </p:nvPr>
        </p:nvSpPr>
        <p:spPr>
          <a:xfrm>
            <a:off x="332110" y="381000"/>
            <a:ext cx="7897490" cy="851639"/>
          </a:xfrm>
          <a:prstGeom prst="rect">
            <a:avLst/>
          </a:prstGeom>
          <a:noFill/>
          <a:ln>
            <a:noFill/>
          </a:ln>
        </p:spPr>
        <p:txBody>
          <a:bodyPr anchorCtr="0" anchor="t" bIns="0" lIns="0" spcFirstLastPara="1" rIns="0" wrap="square" tIns="0">
            <a:normAutofit/>
          </a:bodyPr>
          <a:lstStyle>
            <a:lvl1pPr lvl="0" marR="0" rtl="0" algn="l">
              <a:spcBef>
                <a:spcPts val="0"/>
              </a:spcBef>
              <a:spcAft>
                <a:spcPts val="0"/>
              </a:spcAft>
              <a:buSzPts val="1400"/>
              <a:buNone/>
              <a:defRPr b="0" i="0" sz="3000" u="none" cap="none" strike="noStrike">
                <a:solidFill>
                  <a:srgbClr val="6D6F71"/>
                </a:solidFill>
                <a:latin typeface="Arial"/>
                <a:ea typeface="Arial"/>
                <a:cs typeface="Arial"/>
                <a:sym typeface="Arial"/>
              </a:defRPr>
            </a:lvl1pPr>
            <a:lvl2pPr lvl="1" marR="0" rtl="0" algn="l">
              <a:spcBef>
                <a:spcPts val="0"/>
              </a:spcBef>
              <a:spcAft>
                <a:spcPts val="0"/>
              </a:spcAft>
              <a:buSzPts val="1400"/>
              <a:buNone/>
              <a:defRPr b="0" i="0" sz="36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36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36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3600" u="none" cap="none" strike="noStrike">
                <a:solidFill>
                  <a:schemeClr val="lt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314" name="Google Shape;314;p51"/>
          <p:cNvSpPr/>
          <p:nvPr/>
        </p:nvSpPr>
        <p:spPr>
          <a:xfrm>
            <a:off x="400525" y="6470650"/>
            <a:ext cx="8341200" cy="381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descr="arrow.png" id="315" name="Google Shape;315;p51">
            <a:hlinkClick action="ppaction://hlinkshowjump?jump=nextslide"/>
          </p:cNvPr>
          <p:cNvPicPr preferRelativeResize="0"/>
          <p:nvPr/>
        </p:nvPicPr>
        <p:blipFill rotWithShape="1">
          <a:blip r:embed="rId1">
            <a:alphaModFix/>
          </a:blip>
          <a:srcRect b="0" l="0" r="0" t="0"/>
          <a:stretch/>
        </p:blipFill>
        <p:spPr>
          <a:xfrm>
            <a:off x="8752875" y="6470049"/>
            <a:ext cx="381600" cy="381600"/>
          </a:xfrm>
          <a:prstGeom prst="rect">
            <a:avLst/>
          </a:prstGeom>
          <a:noFill/>
          <a:ln>
            <a:noFill/>
          </a:ln>
        </p:spPr>
      </p:pic>
      <p:pic>
        <p:nvPicPr>
          <p:cNvPr descr="arrow.png" id="316" name="Google Shape;316;p51">
            <a:hlinkClick action="ppaction://hlinkshowjump?jump=previousslide"/>
          </p:cNvPr>
          <p:cNvPicPr preferRelativeResize="0"/>
          <p:nvPr/>
        </p:nvPicPr>
        <p:blipFill rotWithShape="1">
          <a:blip r:embed="rId1">
            <a:alphaModFix/>
          </a:blip>
          <a:srcRect b="0" l="0" r="0" t="0"/>
          <a:stretch/>
        </p:blipFill>
        <p:spPr>
          <a:xfrm rot="10800000">
            <a:off x="9525" y="6470049"/>
            <a:ext cx="381600" cy="381600"/>
          </a:xfrm>
          <a:prstGeom prst="rect">
            <a:avLst/>
          </a:prstGeom>
          <a:noFill/>
          <a:ln>
            <a:noFill/>
          </a:ln>
        </p:spPr>
      </p:pic>
      <p:pic>
        <p:nvPicPr>
          <p:cNvPr descr="CP-NS-M.png" id="317" name="Google Shape;317;p51"/>
          <p:cNvPicPr preferRelativeResize="0"/>
          <p:nvPr/>
        </p:nvPicPr>
        <p:blipFill rotWithShape="1">
          <a:blip r:embed="rId2">
            <a:alphaModFix/>
          </a:blip>
          <a:srcRect b="0" l="0" r="0" t="0"/>
          <a:stretch/>
        </p:blipFill>
        <p:spPr>
          <a:xfrm>
            <a:off x="4246243" y="6550338"/>
            <a:ext cx="651514" cy="231370"/>
          </a:xfrm>
          <a:prstGeom prst="rect">
            <a:avLst/>
          </a:prstGeom>
          <a:noFill/>
          <a:ln>
            <a:noFill/>
          </a:ln>
        </p:spPr>
      </p:pic>
      <p:sp>
        <p:nvSpPr>
          <p:cNvPr id="318" name="Google Shape;318;p51"/>
          <p:cNvSpPr txBox="1"/>
          <p:nvPr>
            <p:ph idx="12" type="sldNum"/>
          </p:nvPr>
        </p:nvSpPr>
        <p:spPr>
          <a:xfrm>
            <a:off x="7918513" y="6479545"/>
            <a:ext cx="77457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000">
                <a:solidFill>
                  <a:srgbClr val="FFFFFF"/>
                </a:solidFill>
                <a:latin typeface="Arial"/>
                <a:ea typeface="Arial"/>
                <a:cs typeface="Arial"/>
                <a:sym typeface="Arial"/>
              </a:defRPr>
            </a:lvl1pPr>
            <a:lvl2pPr indent="0" lvl="1" marL="0" marR="0" rtl="0" algn="r">
              <a:spcBef>
                <a:spcPts val="0"/>
              </a:spcBef>
              <a:spcAft>
                <a:spcPts val="0"/>
              </a:spcAft>
              <a:buNone/>
              <a:defRPr sz="1000">
                <a:solidFill>
                  <a:srgbClr val="FFFFFF"/>
                </a:solidFill>
                <a:latin typeface="Arial"/>
                <a:ea typeface="Arial"/>
                <a:cs typeface="Arial"/>
                <a:sym typeface="Arial"/>
              </a:defRPr>
            </a:lvl2pPr>
            <a:lvl3pPr indent="0" lvl="2" marL="0" marR="0" rtl="0" algn="r">
              <a:spcBef>
                <a:spcPts val="0"/>
              </a:spcBef>
              <a:spcAft>
                <a:spcPts val="0"/>
              </a:spcAft>
              <a:buNone/>
              <a:defRPr sz="1000">
                <a:solidFill>
                  <a:srgbClr val="FFFFFF"/>
                </a:solidFill>
                <a:latin typeface="Arial"/>
                <a:ea typeface="Arial"/>
                <a:cs typeface="Arial"/>
                <a:sym typeface="Arial"/>
              </a:defRPr>
            </a:lvl3pPr>
            <a:lvl4pPr indent="0" lvl="3" marL="0" marR="0" rtl="0" algn="r">
              <a:spcBef>
                <a:spcPts val="0"/>
              </a:spcBef>
              <a:spcAft>
                <a:spcPts val="0"/>
              </a:spcAft>
              <a:buNone/>
              <a:defRPr sz="1000">
                <a:solidFill>
                  <a:srgbClr val="FFFFFF"/>
                </a:solidFill>
                <a:latin typeface="Arial"/>
                <a:ea typeface="Arial"/>
                <a:cs typeface="Arial"/>
                <a:sym typeface="Arial"/>
              </a:defRPr>
            </a:lvl4pPr>
            <a:lvl5pPr indent="0" lvl="4" marL="0" marR="0" rtl="0" algn="r">
              <a:spcBef>
                <a:spcPts val="0"/>
              </a:spcBef>
              <a:spcAft>
                <a:spcPts val="0"/>
              </a:spcAft>
              <a:buNone/>
              <a:defRPr sz="1000">
                <a:solidFill>
                  <a:srgbClr val="FFFFFF"/>
                </a:solidFill>
                <a:latin typeface="Arial"/>
                <a:ea typeface="Arial"/>
                <a:cs typeface="Arial"/>
                <a:sym typeface="Arial"/>
              </a:defRPr>
            </a:lvl5pPr>
            <a:lvl6pPr indent="0" lvl="5" marL="0" marR="0" rtl="0" algn="r">
              <a:spcBef>
                <a:spcPts val="0"/>
              </a:spcBef>
              <a:spcAft>
                <a:spcPts val="0"/>
              </a:spcAft>
              <a:buNone/>
              <a:defRPr sz="1000">
                <a:solidFill>
                  <a:srgbClr val="FFFFFF"/>
                </a:solidFill>
                <a:latin typeface="Arial"/>
                <a:ea typeface="Arial"/>
                <a:cs typeface="Arial"/>
                <a:sym typeface="Arial"/>
              </a:defRPr>
            </a:lvl6pPr>
            <a:lvl7pPr indent="0" lvl="6" marL="0" marR="0" rtl="0" algn="r">
              <a:spcBef>
                <a:spcPts val="0"/>
              </a:spcBef>
              <a:spcAft>
                <a:spcPts val="0"/>
              </a:spcAft>
              <a:buNone/>
              <a:defRPr sz="1000">
                <a:solidFill>
                  <a:srgbClr val="FFFFFF"/>
                </a:solidFill>
                <a:latin typeface="Arial"/>
                <a:ea typeface="Arial"/>
                <a:cs typeface="Arial"/>
                <a:sym typeface="Arial"/>
              </a:defRPr>
            </a:lvl7pPr>
            <a:lvl8pPr indent="0" lvl="7" marL="0" marR="0" rtl="0" algn="r">
              <a:spcBef>
                <a:spcPts val="0"/>
              </a:spcBef>
              <a:spcAft>
                <a:spcPts val="0"/>
              </a:spcAft>
              <a:buNone/>
              <a:defRPr sz="1000">
                <a:solidFill>
                  <a:srgbClr val="FFFFFF"/>
                </a:solidFill>
                <a:latin typeface="Arial"/>
                <a:ea typeface="Arial"/>
                <a:cs typeface="Arial"/>
                <a:sym typeface="Arial"/>
              </a:defRPr>
            </a:lvl8pPr>
            <a:lvl9pPr indent="0" lvl="8" marL="0" marR="0" rtl="0" algn="r">
              <a:spcBef>
                <a:spcPts val="0"/>
              </a:spcBef>
              <a:spcAft>
                <a:spcPts val="0"/>
              </a:spcAft>
              <a:buNone/>
              <a:defRPr sz="10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89" r:id="rId3"/>
    <p:sldLayoutId id="2147483690" r:id="rId4"/>
    <p:sldLayoutId id="2147483691" r:id="rId5"/>
    <p:sldLayoutId id="2147483692" r:id="rId6"/>
    <p:sldLayoutId id="2147483693"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 name="Shape 65"/>
        <p:cNvGrpSpPr/>
        <p:nvPr/>
      </p:nvGrpSpPr>
      <p:grpSpPr>
        <a:xfrm>
          <a:off x="0" y="0"/>
          <a:ext cx="0" cy="0"/>
          <a:chOff x="0" y="0"/>
          <a:chExt cx="0" cy="0"/>
        </a:xfrm>
      </p:grpSpPr>
      <p:sp>
        <p:nvSpPr>
          <p:cNvPr id="66" name="Google Shape;66;p8"/>
          <p:cNvSpPr txBox="1"/>
          <p:nvPr>
            <p:ph type="title"/>
          </p:nvPr>
        </p:nvSpPr>
        <p:spPr>
          <a:xfrm>
            <a:off x="332110" y="381000"/>
            <a:ext cx="7897490" cy="851639"/>
          </a:xfrm>
          <a:prstGeom prst="rect">
            <a:avLst/>
          </a:prstGeom>
          <a:noFill/>
          <a:ln>
            <a:noFill/>
          </a:ln>
        </p:spPr>
        <p:txBody>
          <a:bodyPr anchorCtr="0" anchor="t" bIns="0" lIns="0" spcFirstLastPara="1" rIns="0" wrap="square" tIns="0">
            <a:normAutofit/>
          </a:bodyPr>
          <a:lstStyle>
            <a:lvl1pPr lvl="0" marR="0" rtl="0" algn="l">
              <a:spcBef>
                <a:spcPts val="0"/>
              </a:spcBef>
              <a:spcAft>
                <a:spcPts val="0"/>
              </a:spcAft>
              <a:buSzPts val="1400"/>
              <a:buNone/>
              <a:defRPr b="0" i="0" sz="3000" u="none" cap="none" strike="noStrike">
                <a:solidFill>
                  <a:srgbClr val="6D6F71"/>
                </a:solidFill>
                <a:latin typeface="Arial"/>
                <a:ea typeface="Arial"/>
                <a:cs typeface="Arial"/>
                <a:sym typeface="Arial"/>
              </a:defRPr>
            </a:lvl1pPr>
            <a:lvl2pPr lvl="1" marR="0" rtl="0" algn="l">
              <a:spcBef>
                <a:spcPts val="0"/>
              </a:spcBef>
              <a:spcAft>
                <a:spcPts val="0"/>
              </a:spcAft>
              <a:buSzPts val="1400"/>
              <a:buNone/>
              <a:defRPr b="0" i="0" sz="36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36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36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3600" u="none" cap="none" strike="noStrike">
                <a:solidFill>
                  <a:schemeClr val="lt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 id="2147483658" r:id="rId5"/>
    <p:sldLayoutId id="2147483659"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13" name="Shape 113"/>
        <p:cNvGrpSpPr/>
        <p:nvPr/>
      </p:nvGrpSpPr>
      <p:grpSpPr>
        <a:xfrm>
          <a:off x="0" y="0"/>
          <a:ext cx="0" cy="0"/>
          <a:chOff x="0" y="0"/>
          <a:chExt cx="0" cy="0"/>
        </a:xfrm>
      </p:grpSpPr>
      <p:pic>
        <p:nvPicPr>
          <p:cNvPr descr="CP-NS-C.png" id="114" name="Google Shape;114;p15"/>
          <p:cNvPicPr preferRelativeResize="0"/>
          <p:nvPr/>
        </p:nvPicPr>
        <p:blipFill rotWithShape="1">
          <a:blip r:embed="rId2">
            <a:alphaModFix/>
          </a:blip>
          <a:srcRect b="0" l="0" r="0" t="0"/>
          <a:stretch/>
        </p:blipFill>
        <p:spPr>
          <a:xfrm>
            <a:off x="6991105" y="5923312"/>
            <a:ext cx="1652740" cy="586934"/>
          </a:xfrm>
          <a:prstGeom prst="rect">
            <a:avLst/>
          </a:prstGeom>
          <a:noFill/>
          <a:ln>
            <a:noFill/>
          </a:ln>
        </p:spPr>
      </p:pic>
      <p:sp>
        <p:nvSpPr>
          <p:cNvPr id="115" name="Google Shape;115;p15"/>
          <p:cNvSpPr txBox="1"/>
          <p:nvPr/>
        </p:nvSpPr>
        <p:spPr>
          <a:xfrm>
            <a:off x="569706" y="6378395"/>
            <a:ext cx="2743200" cy="1384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900">
                <a:solidFill>
                  <a:schemeClr val="dk1"/>
                </a:solidFill>
                <a:latin typeface="Arial"/>
                <a:ea typeface="Arial"/>
                <a:cs typeface="Arial"/>
                <a:sym typeface="Arial"/>
              </a:rPr>
              <a:t>challengepartners.org</a:t>
            </a:r>
            <a:endParaRPr/>
          </a:p>
        </p:txBody>
      </p:sp>
    </p:spTree>
  </p:cSld>
  <p:clrMap accent1="accent1" accent2="accent2" accent3="accent3" accent4="accent4" accent5="accent5" accent6="accent6" bg1="lt1" bg2="dk2" tx1="dk1" tx2="lt2" folHlink="folHlink" hlink="hlink"/>
  <p:sldLayoutIdLst>
    <p:sldLayoutId id="214748366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 name="Shape 119"/>
        <p:cNvGrpSpPr/>
        <p:nvPr/>
      </p:nvGrpSpPr>
      <p:grpSpPr>
        <a:xfrm>
          <a:off x="0" y="0"/>
          <a:ext cx="0" cy="0"/>
          <a:chOff x="0" y="0"/>
          <a:chExt cx="0" cy="0"/>
        </a:xfrm>
      </p:grpSpPr>
      <p:pic>
        <p:nvPicPr>
          <p:cNvPr descr="CP-NS-M.png" id="120" name="Google Shape;120;p17"/>
          <p:cNvPicPr preferRelativeResize="0"/>
          <p:nvPr/>
        </p:nvPicPr>
        <p:blipFill rotWithShape="1">
          <a:blip r:embed="rId1">
            <a:alphaModFix/>
          </a:blip>
          <a:srcRect b="0" l="0" r="0" t="0"/>
          <a:stretch/>
        </p:blipFill>
        <p:spPr>
          <a:xfrm>
            <a:off x="6986842" y="5925196"/>
            <a:ext cx="1684020" cy="59804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34" name="Shape 134"/>
        <p:cNvGrpSpPr/>
        <p:nvPr/>
      </p:nvGrpSpPr>
      <p:grpSpPr>
        <a:xfrm>
          <a:off x="0" y="0"/>
          <a:ext cx="0" cy="0"/>
          <a:chOff x="0" y="0"/>
          <a:chExt cx="0" cy="0"/>
        </a:xfrm>
      </p:grpSpPr>
      <p:pic>
        <p:nvPicPr>
          <p:cNvPr descr="CP-NS-C.png" id="135" name="Google Shape;135;p24"/>
          <p:cNvPicPr preferRelativeResize="0"/>
          <p:nvPr/>
        </p:nvPicPr>
        <p:blipFill rotWithShape="1">
          <a:blip r:embed="rId2">
            <a:alphaModFix/>
          </a:blip>
          <a:srcRect b="0" l="0" r="0" t="0"/>
          <a:stretch/>
        </p:blipFill>
        <p:spPr>
          <a:xfrm>
            <a:off x="7467600" y="5998309"/>
            <a:ext cx="1347940" cy="47869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7" r:id="rId3"/>
    <p:sldLayoutId id="2147483668"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1" name="Shape 141"/>
        <p:cNvGrpSpPr/>
        <p:nvPr/>
      </p:nvGrpSpPr>
      <p:grpSpPr>
        <a:xfrm>
          <a:off x="0" y="0"/>
          <a:ext cx="0" cy="0"/>
          <a:chOff x="0" y="0"/>
          <a:chExt cx="0" cy="0"/>
        </a:xfrm>
      </p:grpSpPr>
      <p:sp>
        <p:nvSpPr>
          <p:cNvPr id="142" name="Google Shape;142;p27"/>
          <p:cNvSpPr txBox="1"/>
          <p:nvPr>
            <p:ph type="title"/>
          </p:nvPr>
        </p:nvSpPr>
        <p:spPr>
          <a:xfrm>
            <a:off x="332110" y="381000"/>
            <a:ext cx="7897490" cy="851639"/>
          </a:xfrm>
          <a:prstGeom prst="rect">
            <a:avLst/>
          </a:prstGeom>
          <a:noFill/>
          <a:ln>
            <a:noFill/>
          </a:ln>
        </p:spPr>
        <p:txBody>
          <a:bodyPr anchorCtr="0" anchor="t" bIns="0" lIns="0" spcFirstLastPara="1" rIns="0" wrap="square" tIns="0">
            <a:normAutofit/>
          </a:bodyPr>
          <a:lstStyle>
            <a:lvl1pPr lvl="0" marR="0" rtl="0" algn="l">
              <a:spcBef>
                <a:spcPts val="0"/>
              </a:spcBef>
              <a:spcAft>
                <a:spcPts val="0"/>
              </a:spcAft>
              <a:buSzPts val="1400"/>
              <a:buNone/>
              <a:defRPr b="0" i="0" sz="3000" u="none" cap="none" strike="noStrike">
                <a:solidFill>
                  <a:srgbClr val="6D6F71"/>
                </a:solidFill>
                <a:latin typeface="Arial"/>
                <a:ea typeface="Arial"/>
                <a:cs typeface="Arial"/>
                <a:sym typeface="Arial"/>
              </a:defRPr>
            </a:lvl1pPr>
            <a:lvl2pPr lvl="1" marR="0" rtl="0" algn="l">
              <a:spcBef>
                <a:spcPts val="0"/>
              </a:spcBef>
              <a:spcAft>
                <a:spcPts val="0"/>
              </a:spcAft>
              <a:buSzPts val="1400"/>
              <a:buNone/>
              <a:defRPr b="0" i="0" sz="36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36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36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3600" u="none" cap="none" strike="noStrike">
                <a:solidFill>
                  <a:schemeClr val="lt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43" name="Google Shape;143;p27"/>
          <p:cNvSpPr/>
          <p:nvPr/>
        </p:nvSpPr>
        <p:spPr>
          <a:xfrm>
            <a:off x="400525" y="6470650"/>
            <a:ext cx="8341200" cy="381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descr="arrow.png" id="144" name="Google Shape;144;p27">
            <a:hlinkClick action="ppaction://hlinkshowjump?jump=nextslide"/>
          </p:cNvPr>
          <p:cNvPicPr preferRelativeResize="0"/>
          <p:nvPr/>
        </p:nvPicPr>
        <p:blipFill rotWithShape="1">
          <a:blip r:embed="rId1">
            <a:alphaModFix/>
          </a:blip>
          <a:srcRect b="0" l="0" r="0" t="0"/>
          <a:stretch/>
        </p:blipFill>
        <p:spPr>
          <a:xfrm>
            <a:off x="8752875" y="6470049"/>
            <a:ext cx="381600" cy="381600"/>
          </a:xfrm>
          <a:prstGeom prst="rect">
            <a:avLst/>
          </a:prstGeom>
          <a:noFill/>
          <a:ln>
            <a:noFill/>
          </a:ln>
        </p:spPr>
      </p:pic>
      <p:pic>
        <p:nvPicPr>
          <p:cNvPr descr="arrow.png" id="145" name="Google Shape;145;p27">
            <a:hlinkClick action="ppaction://hlinkshowjump?jump=previousslide"/>
          </p:cNvPr>
          <p:cNvPicPr preferRelativeResize="0"/>
          <p:nvPr/>
        </p:nvPicPr>
        <p:blipFill rotWithShape="1">
          <a:blip r:embed="rId1">
            <a:alphaModFix/>
          </a:blip>
          <a:srcRect b="0" l="0" r="0" t="0"/>
          <a:stretch/>
        </p:blipFill>
        <p:spPr>
          <a:xfrm rot="10800000">
            <a:off x="9525" y="6470049"/>
            <a:ext cx="381600" cy="381600"/>
          </a:xfrm>
          <a:prstGeom prst="rect">
            <a:avLst/>
          </a:prstGeom>
          <a:noFill/>
          <a:ln>
            <a:noFill/>
          </a:ln>
        </p:spPr>
      </p:pic>
      <p:pic>
        <p:nvPicPr>
          <p:cNvPr descr="CP-NS-M.png" id="146" name="Google Shape;146;p27"/>
          <p:cNvPicPr preferRelativeResize="0"/>
          <p:nvPr/>
        </p:nvPicPr>
        <p:blipFill rotWithShape="1">
          <a:blip r:embed="rId2">
            <a:alphaModFix/>
          </a:blip>
          <a:srcRect b="0" l="0" r="0" t="0"/>
          <a:stretch/>
        </p:blipFill>
        <p:spPr>
          <a:xfrm>
            <a:off x="4246243" y="6550338"/>
            <a:ext cx="651514" cy="231370"/>
          </a:xfrm>
          <a:prstGeom prst="rect">
            <a:avLst/>
          </a:prstGeom>
          <a:noFill/>
          <a:ln>
            <a:noFill/>
          </a:ln>
        </p:spPr>
      </p:pic>
      <p:sp>
        <p:nvSpPr>
          <p:cNvPr id="147" name="Google Shape;147;p27"/>
          <p:cNvSpPr txBox="1"/>
          <p:nvPr>
            <p:ph idx="12" type="sldNum"/>
          </p:nvPr>
        </p:nvSpPr>
        <p:spPr>
          <a:xfrm>
            <a:off x="7918513" y="6479545"/>
            <a:ext cx="77457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000">
                <a:solidFill>
                  <a:srgbClr val="FFFFFF"/>
                </a:solidFill>
                <a:latin typeface="Arial"/>
                <a:ea typeface="Arial"/>
                <a:cs typeface="Arial"/>
                <a:sym typeface="Arial"/>
              </a:defRPr>
            </a:lvl1pPr>
            <a:lvl2pPr indent="0" lvl="1" marL="0" marR="0" rtl="0" algn="r">
              <a:spcBef>
                <a:spcPts val="0"/>
              </a:spcBef>
              <a:spcAft>
                <a:spcPts val="0"/>
              </a:spcAft>
              <a:buNone/>
              <a:defRPr sz="1000">
                <a:solidFill>
                  <a:srgbClr val="FFFFFF"/>
                </a:solidFill>
                <a:latin typeface="Arial"/>
                <a:ea typeface="Arial"/>
                <a:cs typeface="Arial"/>
                <a:sym typeface="Arial"/>
              </a:defRPr>
            </a:lvl2pPr>
            <a:lvl3pPr indent="0" lvl="2" marL="0" marR="0" rtl="0" algn="r">
              <a:spcBef>
                <a:spcPts val="0"/>
              </a:spcBef>
              <a:spcAft>
                <a:spcPts val="0"/>
              </a:spcAft>
              <a:buNone/>
              <a:defRPr sz="1000">
                <a:solidFill>
                  <a:srgbClr val="FFFFFF"/>
                </a:solidFill>
                <a:latin typeface="Arial"/>
                <a:ea typeface="Arial"/>
                <a:cs typeface="Arial"/>
                <a:sym typeface="Arial"/>
              </a:defRPr>
            </a:lvl3pPr>
            <a:lvl4pPr indent="0" lvl="3" marL="0" marR="0" rtl="0" algn="r">
              <a:spcBef>
                <a:spcPts val="0"/>
              </a:spcBef>
              <a:spcAft>
                <a:spcPts val="0"/>
              </a:spcAft>
              <a:buNone/>
              <a:defRPr sz="1000">
                <a:solidFill>
                  <a:srgbClr val="FFFFFF"/>
                </a:solidFill>
                <a:latin typeface="Arial"/>
                <a:ea typeface="Arial"/>
                <a:cs typeface="Arial"/>
                <a:sym typeface="Arial"/>
              </a:defRPr>
            </a:lvl4pPr>
            <a:lvl5pPr indent="0" lvl="4" marL="0" marR="0" rtl="0" algn="r">
              <a:spcBef>
                <a:spcPts val="0"/>
              </a:spcBef>
              <a:spcAft>
                <a:spcPts val="0"/>
              </a:spcAft>
              <a:buNone/>
              <a:defRPr sz="1000">
                <a:solidFill>
                  <a:srgbClr val="FFFFFF"/>
                </a:solidFill>
                <a:latin typeface="Arial"/>
                <a:ea typeface="Arial"/>
                <a:cs typeface="Arial"/>
                <a:sym typeface="Arial"/>
              </a:defRPr>
            </a:lvl5pPr>
            <a:lvl6pPr indent="0" lvl="5" marL="0" marR="0" rtl="0" algn="r">
              <a:spcBef>
                <a:spcPts val="0"/>
              </a:spcBef>
              <a:spcAft>
                <a:spcPts val="0"/>
              </a:spcAft>
              <a:buNone/>
              <a:defRPr sz="1000">
                <a:solidFill>
                  <a:srgbClr val="FFFFFF"/>
                </a:solidFill>
                <a:latin typeface="Arial"/>
                <a:ea typeface="Arial"/>
                <a:cs typeface="Arial"/>
                <a:sym typeface="Arial"/>
              </a:defRPr>
            </a:lvl6pPr>
            <a:lvl7pPr indent="0" lvl="6" marL="0" marR="0" rtl="0" algn="r">
              <a:spcBef>
                <a:spcPts val="0"/>
              </a:spcBef>
              <a:spcAft>
                <a:spcPts val="0"/>
              </a:spcAft>
              <a:buNone/>
              <a:defRPr sz="1000">
                <a:solidFill>
                  <a:srgbClr val="FFFFFF"/>
                </a:solidFill>
                <a:latin typeface="Arial"/>
                <a:ea typeface="Arial"/>
                <a:cs typeface="Arial"/>
                <a:sym typeface="Arial"/>
              </a:defRPr>
            </a:lvl7pPr>
            <a:lvl8pPr indent="0" lvl="7" marL="0" marR="0" rtl="0" algn="r">
              <a:spcBef>
                <a:spcPts val="0"/>
              </a:spcBef>
              <a:spcAft>
                <a:spcPts val="0"/>
              </a:spcAft>
              <a:buNone/>
              <a:defRPr sz="1000">
                <a:solidFill>
                  <a:srgbClr val="FFFFFF"/>
                </a:solidFill>
                <a:latin typeface="Arial"/>
                <a:ea typeface="Arial"/>
                <a:cs typeface="Arial"/>
                <a:sym typeface="Arial"/>
              </a:defRPr>
            </a:lvl8pPr>
            <a:lvl9pPr indent="0" lvl="8" marL="0" marR="0" rtl="0" algn="r">
              <a:spcBef>
                <a:spcPts val="0"/>
              </a:spcBef>
              <a:spcAft>
                <a:spcPts val="0"/>
              </a:spcAft>
              <a:buNone/>
              <a:defRPr sz="10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00" name="Shape 200"/>
        <p:cNvGrpSpPr/>
        <p:nvPr/>
      </p:nvGrpSpPr>
      <p:grpSpPr>
        <a:xfrm>
          <a:off x="0" y="0"/>
          <a:ext cx="0" cy="0"/>
          <a:chOff x="0" y="0"/>
          <a:chExt cx="0" cy="0"/>
        </a:xfrm>
      </p:grpSpPr>
      <p:pic>
        <p:nvPicPr>
          <p:cNvPr descr="CP-NS-C.png" id="201" name="Google Shape;201;p36"/>
          <p:cNvPicPr preferRelativeResize="0"/>
          <p:nvPr/>
        </p:nvPicPr>
        <p:blipFill rotWithShape="1">
          <a:blip r:embed="rId2">
            <a:alphaModFix/>
          </a:blip>
          <a:srcRect b="0" l="0" r="0" t="0"/>
          <a:stretch/>
        </p:blipFill>
        <p:spPr>
          <a:xfrm>
            <a:off x="6991105" y="5923312"/>
            <a:ext cx="1652740" cy="586934"/>
          </a:xfrm>
          <a:prstGeom prst="rect">
            <a:avLst/>
          </a:prstGeom>
          <a:noFill/>
          <a:ln>
            <a:noFill/>
          </a:ln>
        </p:spPr>
      </p:pic>
      <p:sp>
        <p:nvSpPr>
          <p:cNvPr id="202" name="Google Shape;202;p36"/>
          <p:cNvSpPr txBox="1"/>
          <p:nvPr/>
        </p:nvSpPr>
        <p:spPr>
          <a:xfrm>
            <a:off x="569706" y="6378395"/>
            <a:ext cx="2743200" cy="1384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900">
                <a:solidFill>
                  <a:srgbClr val="727C84"/>
                </a:solidFill>
                <a:latin typeface="Arial"/>
                <a:ea typeface="Arial"/>
                <a:cs typeface="Arial"/>
                <a:sym typeface="Arial"/>
              </a:rPr>
              <a:t>challengepartners.org</a:t>
            </a:r>
            <a:endParaRPr/>
          </a:p>
        </p:txBody>
      </p:sp>
    </p:spTree>
  </p:cSld>
  <p:clrMap accent1="accent1" accent2="accent2" accent3="accent3" accent4="accent4" accent5="accent5" accent6="accent6" bg1="lt1" bg2="dk2" tx1="dk1" tx2="lt2" folHlink="folHlink" hlink="hlink"/>
  <p:sldLayoutIdLst>
    <p:sldLayoutId id="2147483677"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6" name="Shape 206"/>
        <p:cNvGrpSpPr/>
        <p:nvPr/>
      </p:nvGrpSpPr>
      <p:grpSpPr>
        <a:xfrm>
          <a:off x="0" y="0"/>
          <a:ext cx="0" cy="0"/>
          <a:chOff x="0" y="0"/>
          <a:chExt cx="0" cy="0"/>
        </a:xfrm>
      </p:grpSpPr>
      <p:sp>
        <p:nvSpPr>
          <p:cNvPr id="207" name="Google Shape;207;p38"/>
          <p:cNvSpPr txBox="1"/>
          <p:nvPr>
            <p:ph type="title"/>
          </p:nvPr>
        </p:nvSpPr>
        <p:spPr>
          <a:xfrm>
            <a:off x="332110" y="381000"/>
            <a:ext cx="7897490" cy="851639"/>
          </a:xfrm>
          <a:prstGeom prst="rect">
            <a:avLst/>
          </a:prstGeom>
          <a:noFill/>
          <a:ln>
            <a:noFill/>
          </a:ln>
        </p:spPr>
        <p:txBody>
          <a:bodyPr anchorCtr="0" anchor="t" bIns="0" lIns="0" spcFirstLastPara="1" rIns="0" wrap="square" tIns="0">
            <a:normAutofit/>
          </a:bodyPr>
          <a:lstStyle>
            <a:lvl1pPr lvl="0" marR="0" rtl="0" algn="l">
              <a:spcBef>
                <a:spcPts val="0"/>
              </a:spcBef>
              <a:spcAft>
                <a:spcPts val="0"/>
              </a:spcAft>
              <a:buSzPts val="1400"/>
              <a:buNone/>
              <a:defRPr b="0" i="0" sz="3000" u="none" cap="none" strike="noStrike">
                <a:solidFill>
                  <a:srgbClr val="6D6F71"/>
                </a:solidFill>
                <a:latin typeface="Arial"/>
                <a:ea typeface="Arial"/>
                <a:cs typeface="Arial"/>
                <a:sym typeface="Arial"/>
              </a:defRPr>
            </a:lvl1pPr>
            <a:lvl2pPr lvl="1" marR="0" rtl="0" algn="l">
              <a:spcBef>
                <a:spcPts val="0"/>
              </a:spcBef>
              <a:spcAft>
                <a:spcPts val="0"/>
              </a:spcAft>
              <a:buSzPts val="1400"/>
              <a:buNone/>
              <a:defRPr b="0" i="0" sz="36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36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36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3600" u="none" cap="none" strike="noStrike">
                <a:solidFill>
                  <a:schemeClr val="lt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208" name="Google Shape;208;p38"/>
          <p:cNvSpPr/>
          <p:nvPr/>
        </p:nvSpPr>
        <p:spPr>
          <a:xfrm>
            <a:off x="400525" y="6470650"/>
            <a:ext cx="8341200" cy="381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descr="arrow.png" id="209" name="Google Shape;209;p38">
            <a:hlinkClick action="ppaction://hlinkshowjump?jump=nextslide"/>
          </p:cNvPr>
          <p:cNvPicPr preferRelativeResize="0"/>
          <p:nvPr/>
        </p:nvPicPr>
        <p:blipFill rotWithShape="1">
          <a:blip r:embed="rId1">
            <a:alphaModFix/>
          </a:blip>
          <a:srcRect b="0" l="0" r="0" t="0"/>
          <a:stretch/>
        </p:blipFill>
        <p:spPr>
          <a:xfrm>
            <a:off x="8752875" y="6470049"/>
            <a:ext cx="381600" cy="381600"/>
          </a:xfrm>
          <a:prstGeom prst="rect">
            <a:avLst/>
          </a:prstGeom>
          <a:noFill/>
          <a:ln>
            <a:noFill/>
          </a:ln>
        </p:spPr>
      </p:pic>
      <p:pic>
        <p:nvPicPr>
          <p:cNvPr descr="arrow.png" id="210" name="Google Shape;210;p38">
            <a:hlinkClick action="ppaction://hlinkshowjump?jump=previousslide"/>
          </p:cNvPr>
          <p:cNvPicPr preferRelativeResize="0"/>
          <p:nvPr/>
        </p:nvPicPr>
        <p:blipFill rotWithShape="1">
          <a:blip r:embed="rId1">
            <a:alphaModFix/>
          </a:blip>
          <a:srcRect b="0" l="0" r="0" t="0"/>
          <a:stretch/>
        </p:blipFill>
        <p:spPr>
          <a:xfrm rot="10800000">
            <a:off x="9525" y="6470049"/>
            <a:ext cx="381600" cy="381600"/>
          </a:xfrm>
          <a:prstGeom prst="rect">
            <a:avLst/>
          </a:prstGeom>
          <a:noFill/>
          <a:ln>
            <a:noFill/>
          </a:ln>
        </p:spPr>
      </p:pic>
      <p:pic>
        <p:nvPicPr>
          <p:cNvPr descr="CP-NS-M.png" id="211" name="Google Shape;211;p38"/>
          <p:cNvPicPr preferRelativeResize="0"/>
          <p:nvPr/>
        </p:nvPicPr>
        <p:blipFill rotWithShape="1">
          <a:blip r:embed="rId2">
            <a:alphaModFix/>
          </a:blip>
          <a:srcRect b="0" l="0" r="0" t="0"/>
          <a:stretch/>
        </p:blipFill>
        <p:spPr>
          <a:xfrm>
            <a:off x="4246243" y="6550338"/>
            <a:ext cx="651514" cy="231370"/>
          </a:xfrm>
          <a:prstGeom prst="rect">
            <a:avLst/>
          </a:prstGeom>
          <a:noFill/>
          <a:ln>
            <a:noFill/>
          </a:ln>
        </p:spPr>
      </p:pic>
      <p:sp>
        <p:nvSpPr>
          <p:cNvPr id="212" name="Google Shape;212;p38"/>
          <p:cNvSpPr txBox="1"/>
          <p:nvPr>
            <p:ph idx="12" type="sldNum"/>
          </p:nvPr>
        </p:nvSpPr>
        <p:spPr>
          <a:xfrm>
            <a:off x="7918513" y="6479545"/>
            <a:ext cx="77457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000">
                <a:solidFill>
                  <a:srgbClr val="FFFFFF"/>
                </a:solidFill>
                <a:latin typeface="Arial"/>
                <a:ea typeface="Arial"/>
                <a:cs typeface="Arial"/>
                <a:sym typeface="Arial"/>
              </a:defRPr>
            </a:lvl1pPr>
            <a:lvl2pPr indent="0" lvl="1" marL="0" marR="0" rtl="0" algn="r">
              <a:spcBef>
                <a:spcPts val="0"/>
              </a:spcBef>
              <a:spcAft>
                <a:spcPts val="0"/>
              </a:spcAft>
              <a:buNone/>
              <a:defRPr sz="1000">
                <a:solidFill>
                  <a:srgbClr val="FFFFFF"/>
                </a:solidFill>
                <a:latin typeface="Arial"/>
                <a:ea typeface="Arial"/>
                <a:cs typeface="Arial"/>
                <a:sym typeface="Arial"/>
              </a:defRPr>
            </a:lvl2pPr>
            <a:lvl3pPr indent="0" lvl="2" marL="0" marR="0" rtl="0" algn="r">
              <a:spcBef>
                <a:spcPts val="0"/>
              </a:spcBef>
              <a:spcAft>
                <a:spcPts val="0"/>
              </a:spcAft>
              <a:buNone/>
              <a:defRPr sz="1000">
                <a:solidFill>
                  <a:srgbClr val="FFFFFF"/>
                </a:solidFill>
                <a:latin typeface="Arial"/>
                <a:ea typeface="Arial"/>
                <a:cs typeface="Arial"/>
                <a:sym typeface="Arial"/>
              </a:defRPr>
            </a:lvl3pPr>
            <a:lvl4pPr indent="0" lvl="3" marL="0" marR="0" rtl="0" algn="r">
              <a:spcBef>
                <a:spcPts val="0"/>
              </a:spcBef>
              <a:spcAft>
                <a:spcPts val="0"/>
              </a:spcAft>
              <a:buNone/>
              <a:defRPr sz="1000">
                <a:solidFill>
                  <a:srgbClr val="FFFFFF"/>
                </a:solidFill>
                <a:latin typeface="Arial"/>
                <a:ea typeface="Arial"/>
                <a:cs typeface="Arial"/>
                <a:sym typeface="Arial"/>
              </a:defRPr>
            </a:lvl4pPr>
            <a:lvl5pPr indent="0" lvl="4" marL="0" marR="0" rtl="0" algn="r">
              <a:spcBef>
                <a:spcPts val="0"/>
              </a:spcBef>
              <a:spcAft>
                <a:spcPts val="0"/>
              </a:spcAft>
              <a:buNone/>
              <a:defRPr sz="1000">
                <a:solidFill>
                  <a:srgbClr val="FFFFFF"/>
                </a:solidFill>
                <a:latin typeface="Arial"/>
                <a:ea typeface="Arial"/>
                <a:cs typeface="Arial"/>
                <a:sym typeface="Arial"/>
              </a:defRPr>
            </a:lvl5pPr>
            <a:lvl6pPr indent="0" lvl="5" marL="0" marR="0" rtl="0" algn="r">
              <a:spcBef>
                <a:spcPts val="0"/>
              </a:spcBef>
              <a:spcAft>
                <a:spcPts val="0"/>
              </a:spcAft>
              <a:buNone/>
              <a:defRPr sz="1000">
                <a:solidFill>
                  <a:srgbClr val="FFFFFF"/>
                </a:solidFill>
                <a:latin typeface="Arial"/>
                <a:ea typeface="Arial"/>
                <a:cs typeface="Arial"/>
                <a:sym typeface="Arial"/>
              </a:defRPr>
            </a:lvl6pPr>
            <a:lvl7pPr indent="0" lvl="6" marL="0" marR="0" rtl="0" algn="r">
              <a:spcBef>
                <a:spcPts val="0"/>
              </a:spcBef>
              <a:spcAft>
                <a:spcPts val="0"/>
              </a:spcAft>
              <a:buNone/>
              <a:defRPr sz="1000">
                <a:solidFill>
                  <a:srgbClr val="FFFFFF"/>
                </a:solidFill>
                <a:latin typeface="Arial"/>
                <a:ea typeface="Arial"/>
                <a:cs typeface="Arial"/>
                <a:sym typeface="Arial"/>
              </a:defRPr>
            </a:lvl7pPr>
            <a:lvl8pPr indent="0" lvl="7" marL="0" marR="0" rtl="0" algn="r">
              <a:spcBef>
                <a:spcPts val="0"/>
              </a:spcBef>
              <a:spcAft>
                <a:spcPts val="0"/>
              </a:spcAft>
              <a:buNone/>
              <a:defRPr sz="1000">
                <a:solidFill>
                  <a:srgbClr val="FFFFFF"/>
                </a:solidFill>
                <a:latin typeface="Arial"/>
                <a:ea typeface="Arial"/>
                <a:cs typeface="Arial"/>
                <a:sym typeface="Arial"/>
              </a:defRPr>
            </a:lvl8pPr>
            <a:lvl9pPr indent="0" lvl="8" marL="0" marR="0" rtl="0" algn="r">
              <a:spcBef>
                <a:spcPts val="0"/>
              </a:spcBef>
              <a:spcAft>
                <a:spcPts val="0"/>
              </a:spcAft>
              <a:buNone/>
              <a:defRPr sz="10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8" r:id="rId3"/>
    <p:sldLayoutId id="2147483679" r:id="rId4"/>
    <p:sldLayoutId id="2147483680" r:id="rId5"/>
    <p:sldLayoutId id="2147483681" r:id="rId6"/>
    <p:sldLayoutId id="2147483682"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8" name="Shape 258"/>
        <p:cNvGrpSpPr/>
        <p:nvPr/>
      </p:nvGrpSpPr>
      <p:grpSpPr>
        <a:xfrm>
          <a:off x="0" y="0"/>
          <a:ext cx="0" cy="0"/>
          <a:chOff x="0" y="0"/>
          <a:chExt cx="0" cy="0"/>
        </a:xfrm>
      </p:grpSpPr>
      <p:sp>
        <p:nvSpPr>
          <p:cNvPr id="259" name="Google Shape;259;p44"/>
          <p:cNvSpPr txBox="1"/>
          <p:nvPr>
            <p:ph type="title"/>
          </p:nvPr>
        </p:nvSpPr>
        <p:spPr>
          <a:xfrm>
            <a:off x="332110" y="381000"/>
            <a:ext cx="7897490" cy="851639"/>
          </a:xfrm>
          <a:prstGeom prst="rect">
            <a:avLst/>
          </a:prstGeom>
          <a:noFill/>
          <a:ln>
            <a:noFill/>
          </a:ln>
        </p:spPr>
        <p:txBody>
          <a:bodyPr anchorCtr="0" anchor="t" bIns="0" lIns="0" spcFirstLastPara="1" rIns="0" wrap="square" tIns="0">
            <a:normAutofit/>
          </a:bodyPr>
          <a:lstStyle>
            <a:lvl1pPr lvl="0" marR="0" rtl="0" algn="l">
              <a:spcBef>
                <a:spcPts val="0"/>
              </a:spcBef>
              <a:spcAft>
                <a:spcPts val="0"/>
              </a:spcAft>
              <a:buSzPts val="1400"/>
              <a:buNone/>
              <a:defRPr b="0" i="0" sz="3000" u="none" cap="none" strike="noStrike">
                <a:solidFill>
                  <a:srgbClr val="6D6F71"/>
                </a:solidFill>
                <a:latin typeface="Arial"/>
                <a:ea typeface="Arial"/>
                <a:cs typeface="Arial"/>
                <a:sym typeface="Arial"/>
              </a:defRPr>
            </a:lvl1pPr>
            <a:lvl2pPr lvl="1" marR="0" rtl="0" algn="l">
              <a:spcBef>
                <a:spcPts val="0"/>
              </a:spcBef>
              <a:spcAft>
                <a:spcPts val="0"/>
              </a:spcAft>
              <a:buSzPts val="1400"/>
              <a:buNone/>
              <a:defRPr b="0" i="0" sz="36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36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36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3600" u="none" cap="none" strike="noStrike">
                <a:solidFill>
                  <a:schemeClr val="lt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260" name="Google Shape;260;p44"/>
          <p:cNvSpPr/>
          <p:nvPr/>
        </p:nvSpPr>
        <p:spPr>
          <a:xfrm>
            <a:off x="400525" y="6470650"/>
            <a:ext cx="8341200" cy="381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descr="arrow.png" id="261" name="Google Shape;261;p44">
            <a:hlinkClick action="ppaction://hlinkshowjump?jump=nextslide"/>
          </p:cNvPr>
          <p:cNvPicPr preferRelativeResize="0"/>
          <p:nvPr/>
        </p:nvPicPr>
        <p:blipFill rotWithShape="1">
          <a:blip r:embed="rId1">
            <a:alphaModFix/>
          </a:blip>
          <a:srcRect b="0" l="0" r="0" t="0"/>
          <a:stretch/>
        </p:blipFill>
        <p:spPr>
          <a:xfrm>
            <a:off x="8752875" y="6470049"/>
            <a:ext cx="381600" cy="381600"/>
          </a:xfrm>
          <a:prstGeom prst="rect">
            <a:avLst/>
          </a:prstGeom>
          <a:noFill/>
          <a:ln>
            <a:noFill/>
          </a:ln>
        </p:spPr>
      </p:pic>
      <p:pic>
        <p:nvPicPr>
          <p:cNvPr descr="arrow.png" id="262" name="Google Shape;262;p44">
            <a:hlinkClick action="ppaction://hlinkshowjump?jump=previousslide"/>
          </p:cNvPr>
          <p:cNvPicPr preferRelativeResize="0"/>
          <p:nvPr/>
        </p:nvPicPr>
        <p:blipFill rotWithShape="1">
          <a:blip r:embed="rId1">
            <a:alphaModFix/>
          </a:blip>
          <a:srcRect b="0" l="0" r="0" t="0"/>
          <a:stretch/>
        </p:blipFill>
        <p:spPr>
          <a:xfrm rot="10800000">
            <a:off x="9525" y="6470049"/>
            <a:ext cx="381600" cy="381600"/>
          </a:xfrm>
          <a:prstGeom prst="rect">
            <a:avLst/>
          </a:prstGeom>
          <a:noFill/>
          <a:ln>
            <a:noFill/>
          </a:ln>
        </p:spPr>
      </p:pic>
      <p:pic>
        <p:nvPicPr>
          <p:cNvPr descr="CP-NS-M.png" id="263" name="Google Shape;263;p44"/>
          <p:cNvPicPr preferRelativeResize="0"/>
          <p:nvPr/>
        </p:nvPicPr>
        <p:blipFill rotWithShape="1">
          <a:blip r:embed="rId2">
            <a:alphaModFix/>
          </a:blip>
          <a:srcRect b="0" l="0" r="0" t="0"/>
          <a:stretch/>
        </p:blipFill>
        <p:spPr>
          <a:xfrm>
            <a:off x="4246243" y="6550338"/>
            <a:ext cx="651514" cy="231370"/>
          </a:xfrm>
          <a:prstGeom prst="rect">
            <a:avLst/>
          </a:prstGeom>
          <a:noFill/>
          <a:ln>
            <a:noFill/>
          </a:ln>
        </p:spPr>
      </p:pic>
      <p:sp>
        <p:nvSpPr>
          <p:cNvPr id="264" name="Google Shape;264;p44"/>
          <p:cNvSpPr txBox="1"/>
          <p:nvPr>
            <p:ph idx="12" type="sldNum"/>
          </p:nvPr>
        </p:nvSpPr>
        <p:spPr>
          <a:xfrm>
            <a:off x="7918513" y="6479545"/>
            <a:ext cx="77457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000">
                <a:solidFill>
                  <a:srgbClr val="FFFFFF"/>
                </a:solidFill>
                <a:latin typeface="Arial"/>
                <a:ea typeface="Arial"/>
                <a:cs typeface="Arial"/>
                <a:sym typeface="Arial"/>
              </a:defRPr>
            </a:lvl1pPr>
            <a:lvl2pPr indent="0" lvl="1" marL="0" marR="0" rtl="0" algn="r">
              <a:spcBef>
                <a:spcPts val="0"/>
              </a:spcBef>
              <a:spcAft>
                <a:spcPts val="0"/>
              </a:spcAft>
              <a:buNone/>
              <a:defRPr sz="1000">
                <a:solidFill>
                  <a:srgbClr val="FFFFFF"/>
                </a:solidFill>
                <a:latin typeface="Arial"/>
                <a:ea typeface="Arial"/>
                <a:cs typeface="Arial"/>
                <a:sym typeface="Arial"/>
              </a:defRPr>
            </a:lvl2pPr>
            <a:lvl3pPr indent="0" lvl="2" marL="0" marR="0" rtl="0" algn="r">
              <a:spcBef>
                <a:spcPts val="0"/>
              </a:spcBef>
              <a:spcAft>
                <a:spcPts val="0"/>
              </a:spcAft>
              <a:buNone/>
              <a:defRPr sz="1000">
                <a:solidFill>
                  <a:srgbClr val="FFFFFF"/>
                </a:solidFill>
                <a:latin typeface="Arial"/>
                <a:ea typeface="Arial"/>
                <a:cs typeface="Arial"/>
                <a:sym typeface="Arial"/>
              </a:defRPr>
            </a:lvl3pPr>
            <a:lvl4pPr indent="0" lvl="3" marL="0" marR="0" rtl="0" algn="r">
              <a:spcBef>
                <a:spcPts val="0"/>
              </a:spcBef>
              <a:spcAft>
                <a:spcPts val="0"/>
              </a:spcAft>
              <a:buNone/>
              <a:defRPr sz="1000">
                <a:solidFill>
                  <a:srgbClr val="FFFFFF"/>
                </a:solidFill>
                <a:latin typeface="Arial"/>
                <a:ea typeface="Arial"/>
                <a:cs typeface="Arial"/>
                <a:sym typeface="Arial"/>
              </a:defRPr>
            </a:lvl4pPr>
            <a:lvl5pPr indent="0" lvl="4" marL="0" marR="0" rtl="0" algn="r">
              <a:spcBef>
                <a:spcPts val="0"/>
              </a:spcBef>
              <a:spcAft>
                <a:spcPts val="0"/>
              </a:spcAft>
              <a:buNone/>
              <a:defRPr sz="1000">
                <a:solidFill>
                  <a:srgbClr val="FFFFFF"/>
                </a:solidFill>
                <a:latin typeface="Arial"/>
                <a:ea typeface="Arial"/>
                <a:cs typeface="Arial"/>
                <a:sym typeface="Arial"/>
              </a:defRPr>
            </a:lvl5pPr>
            <a:lvl6pPr indent="0" lvl="5" marL="0" marR="0" rtl="0" algn="r">
              <a:spcBef>
                <a:spcPts val="0"/>
              </a:spcBef>
              <a:spcAft>
                <a:spcPts val="0"/>
              </a:spcAft>
              <a:buNone/>
              <a:defRPr sz="1000">
                <a:solidFill>
                  <a:srgbClr val="FFFFFF"/>
                </a:solidFill>
                <a:latin typeface="Arial"/>
                <a:ea typeface="Arial"/>
                <a:cs typeface="Arial"/>
                <a:sym typeface="Arial"/>
              </a:defRPr>
            </a:lvl6pPr>
            <a:lvl7pPr indent="0" lvl="6" marL="0" marR="0" rtl="0" algn="r">
              <a:spcBef>
                <a:spcPts val="0"/>
              </a:spcBef>
              <a:spcAft>
                <a:spcPts val="0"/>
              </a:spcAft>
              <a:buNone/>
              <a:defRPr sz="1000">
                <a:solidFill>
                  <a:srgbClr val="FFFFFF"/>
                </a:solidFill>
                <a:latin typeface="Arial"/>
                <a:ea typeface="Arial"/>
                <a:cs typeface="Arial"/>
                <a:sym typeface="Arial"/>
              </a:defRPr>
            </a:lvl7pPr>
            <a:lvl8pPr indent="0" lvl="7" marL="0" marR="0" rtl="0" algn="r">
              <a:spcBef>
                <a:spcPts val="0"/>
              </a:spcBef>
              <a:spcAft>
                <a:spcPts val="0"/>
              </a:spcAft>
              <a:buNone/>
              <a:defRPr sz="1000">
                <a:solidFill>
                  <a:srgbClr val="FFFFFF"/>
                </a:solidFill>
                <a:latin typeface="Arial"/>
                <a:ea typeface="Arial"/>
                <a:cs typeface="Arial"/>
                <a:sym typeface="Arial"/>
              </a:defRPr>
            </a:lvl8pPr>
            <a:lvl9pPr indent="0" lvl="8" marL="0" marR="0" rtl="0" algn="r">
              <a:spcBef>
                <a:spcPts val="0"/>
              </a:spcBef>
              <a:spcAft>
                <a:spcPts val="0"/>
              </a:spcAft>
              <a:buNone/>
              <a:defRPr sz="10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83" r:id="rId3"/>
    <p:sldLayoutId id="2147483684" r:id="rId4"/>
    <p:sldLayoutId id="2147483685" r:id="rId5"/>
    <p:sldLayoutId id="2147483686" r:id="rId6"/>
    <p:sldLayoutId id="2147483687" r:id="rId7"/>
    <p:sldLayoutId id="2147483688"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jpg"/><Relationship Id="rId4" Type="http://schemas.openxmlformats.org/officeDocument/2006/relationships/image" Target="../media/image2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3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1.png"/><Relationship Id="rId4" Type="http://schemas.openxmlformats.org/officeDocument/2006/relationships/image" Target="../media/image24.png"/><Relationship Id="rId5" Type="http://schemas.openxmlformats.org/officeDocument/2006/relationships/image" Target="../media/image25.jpg"/><Relationship Id="rId6" Type="http://schemas.openxmlformats.org/officeDocument/2006/relationships/image" Target="../media/image27.png"/><Relationship Id="rId7"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3.png"/><Relationship Id="rId4" Type="http://schemas.openxmlformats.org/officeDocument/2006/relationships/image" Target="../media/image2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24.png"/><Relationship Id="rId11" Type="http://schemas.openxmlformats.org/officeDocument/2006/relationships/image" Target="../media/image36.png"/><Relationship Id="rId10" Type="http://schemas.openxmlformats.org/officeDocument/2006/relationships/image" Target="../media/image27.png"/><Relationship Id="rId9" Type="http://schemas.openxmlformats.org/officeDocument/2006/relationships/image" Target="../media/image25.jpg"/><Relationship Id="rId5" Type="http://schemas.openxmlformats.org/officeDocument/2006/relationships/hyperlink" Target="mailto:review@challengepartners.org" TargetMode="External"/><Relationship Id="rId6" Type="http://schemas.openxmlformats.org/officeDocument/2006/relationships/image" Target="../media/image35.png"/><Relationship Id="rId7" Type="http://schemas.openxmlformats.org/officeDocument/2006/relationships/image" Target="../media/image34.png"/><Relationship Id="rId8"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57"/>
          <p:cNvSpPr txBox="1"/>
          <p:nvPr>
            <p:ph type="title"/>
          </p:nvPr>
        </p:nvSpPr>
        <p:spPr>
          <a:xfrm>
            <a:off x="303212" y="4572000"/>
            <a:ext cx="8516112" cy="609600"/>
          </a:xfrm>
          <a:prstGeom prst="rect">
            <a:avLst/>
          </a:prstGeom>
          <a:noFill/>
          <a:ln>
            <a:noFill/>
          </a:ln>
        </p:spPr>
        <p:txBody>
          <a:bodyPr anchorCtr="0" anchor="t" bIns="0" lIns="0" spcFirstLastPara="1" rIns="0" wrap="square" tIns="0">
            <a:normAutofit/>
          </a:bodyPr>
          <a:lstStyle/>
          <a:p>
            <a:pPr indent="0" lvl="0" marL="0" rtl="0" algn="ctr">
              <a:spcBef>
                <a:spcPts val="0"/>
              </a:spcBef>
              <a:spcAft>
                <a:spcPts val="0"/>
              </a:spcAft>
              <a:buNone/>
            </a:pPr>
            <a:r>
              <a:rPr lang="en-GB"/>
              <a:t>Challenge Partners – The QA Review</a:t>
            </a:r>
            <a:endParaRPr/>
          </a:p>
        </p:txBody>
      </p:sp>
      <p:pic>
        <p:nvPicPr>
          <p:cNvPr descr="C:\Users\User\Dropbox\Challenge\2. Project management\5. Comms and Events\2. Marketing\Photo Library\Primary\2013-01-29 10.35.20.jpg" id="369" name="Google Shape;369;p57"/>
          <p:cNvPicPr preferRelativeResize="0"/>
          <p:nvPr/>
        </p:nvPicPr>
        <p:blipFill rotWithShape="1">
          <a:blip r:embed="rId3">
            <a:alphaModFix/>
          </a:blip>
          <a:srcRect b="28795" l="0" r="-51" t="8745"/>
          <a:stretch/>
        </p:blipFill>
        <p:spPr>
          <a:xfrm>
            <a:off x="303212" y="990600"/>
            <a:ext cx="8516112" cy="3352800"/>
          </a:xfrm>
          <a:prstGeom prst="rect">
            <a:avLst/>
          </a:prstGeom>
          <a:noFill/>
          <a:ln>
            <a:noFill/>
          </a:ln>
        </p:spPr>
      </p:pic>
      <p:pic>
        <p:nvPicPr>
          <p:cNvPr id="370" name="Google Shape;370;p57"/>
          <p:cNvPicPr preferRelativeResize="0"/>
          <p:nvPr/>
        </p:nvPicPr>
        <p:blipFill rotWithShape="1">
          <a:blip r:embed="rId4">
            <a:alphaModFix/>
          </a:blip>
          <a:srcRect b="0" l="0" r="0" t="0"/>
          <a:stretch/>
        </p:blipFill>
        <p:spPr>
          <a:xfrm>
            <a:off x="3435540" y="4954744"/>
            <a:ext cx="2272920" cy="150320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66"/>
          <p:cNvSpPr txBox="1"/>
          <p:nvPr>
            <p:ph idx="1" type="body"/>
          </p:nvPr>
        </p:nvSpPr>
        <p:spPr>
          <a:xfrm>
            <a:off x="4190999" y="1701273"/>
            <a:ext cx="4639059" cy="3233162"/>
          </a:xfrm>
          <a:prstGeom prst="rect">
            <a:avLst/>
          </a:prstGeom>
          <a:solidFill>
            <a:schemeClr val="accent1"/>
          </a:solidFill>
          <a:ln>
            <a:noFill/>
          </a:ln>
        </p:spPr>
        <p:txBody>
          <a:bodyPr anchorCtr="0" anchor="t" bIns="0" lIns="0" spcFirstLastPara="1" rIns="0" wrap="square" tIns="0">
            <a:noAutofit/>
          </a:bodyPr>
          <a:lstStyle/>
          <a:p>
            <a:pPr indent="-49212" lvl="0" marL="176213" rtl="0" algn="l">
              <a:spcBef>
                <a:spcPts val="0"/>
              </a:spcBef>
              <a:spcAft>
                <a:spcPts val="0"/>
              </a:spcAft>
              <a:buClr>
                <a:schemeClr val="accent1"/>
              </a:buClr>
              <a:buSzPts val="2000"/>
              <a:buFont typeface="Arial"/>
              <a:buNone/>
            </a:pPr>
            <a:r>
              <a:t/>
            </a:r>
            <a:endParaRPr sz="2000">
              <a:solidFill>
                <a:schemeClr val="lt1"/>
              </a:solidFill>
            </a:endParaRPr>
          </a:p>
          <a:p>
            <a:pPr indent="-176213" lvl="0" marL="176213" rtl="0" algn="l">
              <a:spcBef>
                <a:spcPts val="480"/>
              </a:spcBef>
              <a:spcAft>
                <a:spcPts val="0"/>
              </a:spcAft>
              <a:buClr>
                <a:schemeClr val="accent1"/>
              </a:buClr>
              <a:buSzPts val="2400"/>
              <a:buFont typeface="Arial"/>
              <a:buChar char="•"/>
            </a:pPr>
            <a:r>
              <a:rPr lang="en-GB" sz="2400">
                <a:solidFill>
                  <a:schemeClr val="lt1"/>
                </a:solidFill>
              </a:rPr>
              <a:t>Deployed </a:t>
            </a:r>
            <a:r>
              <a:rPr b="1" i="1" lang="en-GB" sz="2400">
                <a:solidFill>
                  <a:schemeClr val="lt1"/>
                </a:solidFill>
              </a:rPr>
              <a:t>4,000+</a:t>
            </a:r>
            <a:r>
              <a:rPr lang="en-GB" sz="2400">
                <a:solidFill>
                  <a:schemeClr val="lt1"/>
                </a:solidFill>
              </a:rPr>
              <a:t> reviewers</a:t>
            </a:r>
            <a:endParaRPr/>
          </a:p>
          <a:p>
            <a:pPr indent="-23812" lvl="0" marL="176213" rtl="0" algn="l">
              <a:spcBef>
                <a:spcPts val="480"/>
              </a:spcBef>
              <a:spcAft>
                <a:spcPts val="0"/>
              </a:spcAft>
              <a:buClr>
                <a:schemeClr val="accent1"/>
              </a:buClr>
              <a:buSzPts val="2400"/>
              <a:buFont typeface="Arial"/>
              <a:buNone/>
            </a:pPr>
            <a:r>
              <a:t/>
            </a:r>
            <a:endParaRPr sz="2400">
              <a:solidFill>
                <a:schemeClr val="lt1"/>
              </a:solidFill>
            </a:endParaRPr>
          </a:p>
          <a:p>
            <a:pPr indent="-176213" lvl="0" marL="176213" rtl="0" algn="l">
              <a:spcBef>
                <a:spcPts val="480"/>
              </a:spcBef>
              <a:spcAft>
                <a:spcPts val="0"/>
              </a:spcAft>
              <a:buClr>
                <a:schemeClr val="accent1"/>
              </a:buClr>
              <a:buSzPts val="2400"/>
              <a:buFont typeface="Arial"/>
              <a:buChar char="•"/>
            </a:pPr>
            <a:r>
              <a:rPr lang="en-GB" sz="2400">
                <a:solidFill>
                  <a:schemeClr val="lt1"/>
                </a:solidFill>
              </a:rPr>
              <a:t>Trained over </a:t>
            </a:r>
            <a:r>
              <a:rPr b="1" i="1" lang="en-GB" sz="2400">
                <a:solidFill>
                  <a:schemeClr val="lt1"/>
                </a:solidFill>
              </a:rPr>
              <a:t>3,500 </a:t>
            </a:r>
            <a:r>
              <a:rPr lang="en-GB" sz="2400">
                <a:solidFill>
                  <a:schemeClr val="lt1"/>
                </a:solidFill>
              </a:rPr>
              <a:t>reviewers</a:t>
            </a:r>
            <a:endParaRPr/>
          </a:p>
          <a:p>
            <a:pPr indent="-23812" lvl="0" marL="176213" rtl="0" algn="l">
              <a:spcBef>
                <a:spcPts val="480"/>
              </a:spcBef>
              <a:spcAft>
                <a:spcPts val="0"/>
              </a:spcAft>
              <a:buClr>
                <a:schemeClr val="accent1"/>
              </a:buClr>
              <a:buSzPts val="2400"/>
              <a:buFont typeface="Arial"/>
              <a:buNone/>
            </a:pPr>
            <a:r>
              <a:t/>
            </a:r>
            <a:endParaRPr sz="2400">
              <a:solidFill>
                <a:schemeClr val="lt1"/>
              </a:solidFill>
            </a:endParaRPr>
          </a:p>
          <a:p>
            <a:pPr indent="-176213" lvl="0" marL="176213" rtl="0" algn="l">
              <a:spcBef>
                <a:spcPts val="480"/>
              </a:spcBef>
              <a:spcAft>
                <a:spcPts val="0"/>
              </a:spcAft>
              <a:buClr>
                <a:schemeClr val="accent1"/>
              </a:buClr>
              <a:buSzPts val="2400"/>
              <a:buFont typeface="Arial"/>
              <a:buChar char="•"/>
            </a:pPr>
            <a:r>
              <a:rPr lang="en-GB" sz="2400">
                <a:solidFill>
                  <a:schemeClr val="lt1"/>
                </a:solidFill>
              </a:rPr>
              <a:t>Trained </a:t>
            </a:r>
            <a:r>
              <a:rPr b="1" i="1" lang="en-GB" sz="2400">
                <a:solidFill>
                  <a:schemeClr val="lt1"/>
                </a:solidFill>
              </a:rPr>
              <a:t>45 </a:t>
            </a:r>
            <a:r>
              <a:rPr lang="en-GB" sz="2400">
                <a:solidFill>
                  <a:schemeClr val="lt1"/>
                </a:solidFill>
              </a:rPr>
              <a:t>Lead Reviewers</a:t>
            </a:r>
            <a:endParaRPr/>
          </a:p>
          <a:p>
            <a:pPr indent="-49212" lvl="0" marL="176213" rtl="0" algn="l">
              <a:spcBef>
                <a:spcPts val="400"/>
              </a:spcBef>
              <a:spcAft>
                <a:spcPts val="0"/>
              </a:spcAft>
              <a:buClr>
                <a:schemeClr val="accent1"/>
              </a:buClr>
              <a:buSzPts val="2000"/>
              <a:buFont typeface="Arial"/>
              <a:buNone/>
            </a:pPr>
            <a:r>
              <a:t/>
            </a:r>
            <a:endParaRPr sz="2000">
              <a:solidFill>
                <a:schemeClr val="lt1"/>
              </a:solidFill>
            </a:endParaRPr>
          </a:p>
          <a:p>
            <a:pPr indent="-49212" lvl="0" marL="176213" rtl="0" algn="l">
              <a:spcBef>
                <a:spcPts val="400"/>
              </a:spcBef>
              <a:spcAft>
                <a:spcPts val="0"/>
              </a:spcAft>
              <a:buClr>
                <a:schemeClr val="accent1"/>
              </a:buClr>
              <a:buSzPts val="2000"/>
              <a:buFont typeface="Arial"/>
              <a:buNone/>
            </a:pPr>
            <a:r>
              <a:t/>
            </a:r>
            <a:endParaRPr sz="2000">
              <a:solidFill>
                <a:schemeClr val="lt1"/>
              </a:solidFill>
            </a:endParaRPr>
          </a:p>
          <a:p>
            <a:pPr indent="-49212" lvl="0" marL="176213" rtl="0" algn="l">
              <a:spcBef>
                <a:spcPts val="400"/>
              </a:spcBef>
              <a:spcAft>
                <a:spcPts val="0"/>
              </a:spcAft>
              <a:buClr>
                <a:schemeClr val="accent1"/>
              </a:buClr>
              <a:buSzPts val="2000"/>
              <a:buFont typeface="Arial"/>
              <a:buNone/>
            </a:pPr>
            <a:r>
              <a:t/>
            </a:r>
            <a:endParaRPr sz="2000">
              <a:solidFill>
                <a:schemeClr val="lt1"/>
              </a:solidFill>
            </a:endParaRPr>
          </a:p>
          <a:p>
            <a:pPr indent="-49212" lvl="0" marL="176213" rtl="0" algn="l">
              <a:spcBef>
                <a:spcPts val="400"/>
              </a:spcBef>
              <a:spcAft>
                <a:spcPts val="0"/>
              </a:spcAft>
              <a:buClr>
                <a:schemeClr val="accent1"/>
              </a:buClr>
              <a:buSzPts val="2000"/>
              <a:buFont typeface="Arial"/>
              <a:buNone/>
            </a:pPr>
            <a:r>
              <a:t/>
            </a:r>
            <a:endParaRPr sz="2000">
              <a:solidFill>
                <a:schemeClr val="lt1"/>
              </a:solidFill>
            </a:endParaRPr>
          </a:p>
          <a:p>
            <a:pPr indent="-49212" lvl="0" marL="176213" rtl="0" algn="l">
              <a:spcBef>
                <a:spcPts val="400"/>
              </a:spcBef>
              <a:spcAft>
                <a:spcPts val="0"/>
              </a:spcAft>
              <a:buClr>
                <a:schemeClr val="accent1"/>
              </a:buClr>
              <a:buSzPts val="2000"/>
              <a:buFont typeface="Arial"/>
              <a:buNone/>
            </a:pPr>
            <a:r>
              <a:t/>
            </a:r>
            <a:endParaRPr sz="2000">
              <a:solidFill>
                <a:schemeClr val="lt1"/>
              </a:solidFill>
            </a:endParaRPr>
          </a:p>
          <a:p>
            <a:pPr indent="0" lvl="0" marL="0" rtl="0" algn="l">
              <a:spcBef>
                <a:spcPts val="360"/>
              </a:spcBef>
              <a:spcAft>
                <a:spcPts val="0"/>
              </a:spcAft>
              <a:buSzPts val="1800"/>
              <a:buNone/>
            </a:pPr>
            <a:r>
              <a:t/>
            </a:r>
            <a:endParaRPr/>
          </a:p>
        </p:txBody>
      </p:sp>
      <p:sp>
        <p:nvSpPr>
          <p:cNvPr id="570" name="Google Shape;570;p66"/>
          <p:cNvSpPr txBox="1"/>
          <p:nvPr>
            <p:ph type="title"/>
          </p:nvPr>
        </p:nvSpPr>
        <p:spPr>
          <a:xfrm>
            <a:off x="414308" y="386323"/>
            <a:ext cx="8501092" cy="375677"/>
          </a:xfrm>
          <a:prstGeom prst="rect">
            <a:avLst/>
          </a:prstGeom>
          <a:noFill/>
          <a:ln>
            <a:noFill/>
          </a:ln>
        </p:spPr>
        <p:txBody>
          <a:bodyPr anchorCtr="0" anchor="t" bIns="0" lIns="0" spcFirstLastPara="1" rIns="0" wrap="square" tIns="0">
            <a:normAutofit/>
          </a:bodyPr>
          <a:lstStyle/>
          <a:p>
            <a:pPr indent="0" lvl="0" marL="0" rtl="0" algn="l">
              <a:spcBef>
                <a:spcPts val="0"/>
              </a:spcBef>
              <a:spcAft>
                <a:spcPts val="0"/>
              </a:spcAft>
              <a:buNone/>
            </a:pPr>
            <a:r>
              <a:rPr lang="en-GB"/>
              <a:t>THE QA REVIEW SO FAR – In 6 years, we have…</a:t>
            </a:r>
            <a:endParaRPr/>
          </a:p>
        </p:txBody>
      </p:sp>
      <p:sp>
        <p:nvSpPr>
          <p:cNvPr id="571" name="Google Shape;571;p66"/>
          <p:cNvSpPr/>
          <p:nvPr/>
        </p:nvSpPr>
        <p:spPr>
          <a:xfrm>
            <a:off x="152004" y="1093113"/>
            <a:ext cx="8678055" cy="430887"/>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2200">
                <a:solidFill>
                  <a:schemeClr val="lt1"/>
                </a:solidFill>
                <a:latin typeface="Arial"/>
                <a:ea typeface="Arial"/>
                <a:cs typeface="Arial"/>
                <a:sym typeface="Arial"/>
              </a:rPr>
              <a:t>Conducted over </a:t>
            </a:r>
            <a:r>
              <a:rPr b="1" i="1" lang="en-GB" sz="2200">
                <a:solidFill>
                  <a:schemeClr val="lt1"/>
                </a:solidFill>
                <a:latin typeface="Arial"/>
                <a:ea typeface="Arial"/>
                <a:cs typeface="Arial"/>
                <a:sym typeface="Arial"/>
              </a:rPr>
              <a:t>1700</a:t>
            </a:r>
            <a:r>
              <a:rPr lang="en-GB" sz="2200">
                <a:solidFill>
                  <a:schemeClr val="lt1"/>
                </a:solidFill>
                <a:latin typeface="Arial"/>
                <a:ea typeface="Arial"/>
                <a:cs typeface="Arial"/>
                <a:sym typeface="Arial"/>
              </a:rPr>
              <a:t> reviews</a:t>
            </a:r>
            <a:endParaRPr sz="2200">
              <a:solidFill>
                <a:schemeClr val="lt1"/>
              </a:solidFill>
              <a:latin typeface="Arial"/>
              <a:ea typeface="Arial"/>
              <a:cs typeface="Arial"/>
              <a:sym typeface="Arial"/>
            </a:endParaRPr>
          </a:p>
        </p:txBody>
      </p:sp>
      <p:sp>
        <p:nvSpPr>
          <p:cNvPr id="572" name="Google Shape;572;p66"/>
          <p:cNvSpPr/>
          <p:nvPr/>
        </p:nvSpPr>
        <p:spPr>
          <a:xfrm>
            <a:off x="152005" y="5116605"/>
            <a:ext cx="8678056" cy="1576263"/>
          </a:xfrm>
          <a:prstGeom prst="roundRect">
            <a:avLst>
              <a:gd fmla="val 6593"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515354"/>
              </a:solidFill>
              <a:latin typeface="Calibri"/>
              <a:ea typeface="Calibri"/>
              <a:cs typeface="Calibri"/>
              <a:sym typeface="Calibri"/>
            </a:endParaRPr>
          </a:p>
        </p:txBody>
      </p:sp>
      <p:sp>
        <p:nvSpPr>
          <p:cNvPr id="573" name="Google Shape;573;p66"/>
          <p:cNvSpPr txBox="1"/>
          <p:nvPr/>
        </p:nvSpPr>
        <p:spPr>
          <a:xfrm>
            <a:off x="2025302" y="5371794"/>
            <a:ext cx="2286206"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rgbClr val="555D63"/>
                </a:solidFill>
                <a:latin typeface="Arial"/>
                <a:ea typeface="Arial"/>
                <a:cs typeface="Arial"/>
                <a:sym typeface="Arial"/>
              </a:rPr>
              <a:t>Rating last membership year from reviewers for contribution to their CPD</a:t>
            </a:r>
            <a:endParaRPr sz="1600">
              <a:solidFill>
                <a:srgbClr val="555D63"/>
              </a:solidFill>
              <a:latin typeface="Arial"/>
              <a:ea typeface="Arial"/>
              <a:cs typeface="Arial"/>
              <a:sym typeface="Arial"/>
            </a:endParaRPr>
          </a:p>
        </p:txBody>
      </p:sp>
      <p:sp>
        <p:nvSpPr>
          <p:cNvPr id="574" name="Google Shape;574;p66"/>
          <p:cNvSpPr/>
          <p:nvPr/>
        </p:nvSpPr>
        <p:spPr>
          <a:xfrm>
            <a:off x="270667" y="5334304"/>
            <a:ext cx="1731662" cy="1250572"/>
          </a:xfrm>
          <a:prstGeom prst="roundRect">
            <a:avLst>
              <a:gd fmla="val 19018" name="adj"/>
            </a:avLst>
          </a:prstGeom>
          <a:solidFill>
            <a:srgbClr val="428F47"/>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GB" sz="3200">
                <a:solidFill>
                  <a:srgbClr val="FFFFFF"/>
                </a:solidFill>
                <a:latin typeface="Arial"/>
                <a:ea typeface="Arial"/>
                <a:cs typeface="Arial"/>
                <a:sym typeface="Arial"/>
              </a:rPr>
              <a:t>4.5/5</a:t>
            </a:r>
            <a:endParaRPr b="1" sz="3600">
              <a:solidFill>
                <a:srgbClr val="FFFFFF"/>
              </a:solidFill>
              <a:latin typeface="Arial"/>
              <a:ea typeface="Arial"/>
              <a:cs typeface="Arial"/>
              <a:sym typeface="Arial"/>
            </a:endParaRPr>
          </a:p>
        </p:txBody>
      </p:sp>
      <p:sp>
        <p:nvSpPr>
          <p:cNvPr id="575" name="Google Shape;575;p66"/>
          <p:cNvSpPr txBox="1"/>
          <p:nvPr/>
        </p:nvSpPr>
        <p:spPr>
          <a:xfrm>
            <a:off x="6639471" y="5151626"/>
            <a:ext cx="2286206"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rgbClr val="555D63"/>
                </a:solidFill>
                <a:latin typeface="Arial"/>
                <a:ea typeface="Arial"/>
                <a:cs typeface="Arial"/>
                <a:sym typeface="Arial"/>
              </a:rPr>
              <a:t>Rating last membership year from headteachers for the QA Review as a learning experience for them and their staff</a:t>
            </a:r>
            <a:endParaRPr sz="1600">
              <a:solidFill>
                <a:srgbClr val="555D63"/>
              </a:solidFill>
              <a:latin typeface="Arial"/>
              <a:ea typeface="Arial"/>
              <a:cs typeface="Arial"/>
              <a:sym typeface="Arial"/>
            </a:endParaRPr>
          </a:p>
        </p:txBody>
      </p:sp>
      <p:sp>
        <p:nvSpPr>
          <p:cNvPr id="576" name="Google Shape;576;p66"/>
          <p:cNvSpPr/>
          <p:nvPr/>
        </p:nvSpPr>
        <p:spPr>
          <a:xfrm>
            <a:off x="4829091" y="5311170"/>
            <a:ext cx="1731662" cy="1250572"/>
          </a:xfrm>
          <a:prstGeom prst="roundRect">
            <a:avLst>
              <a:gd fmla="val 19018" name="adj"/>
            </a:avLst>
          </a:prstGeom>
          <a:solidFill>
            <a:srgbClr val="428F47"/>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GB" sz="3600">
                <a:solidFill>
                  <a:srgbClr val="FFFFFF"/>
                </a:solidFill>
                <a:latin typeface="Arial"/>
                <a:ea typeface="Arial"/>
                <a:cs typeface="Arial"/>
                <a:sym typeface="Arial"/>
              </a:rPr>
              <a:t>4.6/5</a:t>
            </a:r>
            <a:endParaRPr b="1" sz="3600">
              <a:solidFill>
                <a:srgbClr val="FFFFFF"/>
              </a:solidFill>
              <a:latin typeface="Arial"/>
              <a:ea typeface="Arial"/>
              <a:cs typeface="Arial"/>
              <a:sym typeface="Arial"/>
            </a:endParaRPr>
          </a:p>
        </p:txBody>
      </p:sp>
      <p:pic>
        <p:nvPicPr>
          <p:cNvPr id="577" name="Google Shape;577;p66"/>
          <p:cNvPicPr preferRelativeResize="0"/>
          <p:nvPr/>
        </p:nvPicPr>
        <p:blipFill rotWithShape="1">
          <a:blip r:embed="rId3">
            <a:alphaModFix/>
          </a:blip>
          <a:srcRect b="0" l="0" r="0" t="0"/>
          <a:stretch/>
        </p:blipFill>
        <p:spPr>
          <a:xfrm>
            <a:off x="161663" y="1741699"/>
            <a:ext cx="3477977" cy="324114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67"/>
          <p:cNvSpPr txBox="1"/>
          <p:nvPr>
            <p:ph type="title"/>
          </p:nvPr>
        </p:nvSpPr>
        <p:spPr>
          <a:xfrm>
            <a:off x="414308" y="386323"/>
            <a:ext cx="8501092" cy="375677"/>
          </a:xfrm>
          <a:prstGeom prst="rect">
            <a:avLst/>
          </a:prstGeom>
          <a:noFill/>
          <a:ln>
            <a:noFill/>
          </a:ln>
        </p:spPr>
        <p:txBody>
          <a:bodyPr anchorCtr="0" anchor="t" bIns="0" lIns="0" spcFirstLastPara="1" rIns="0" wrap="square" tIns="0">
            <a:normAutofit/>
          </a:bodyPr>
          <a:lstStyle/>
          <a:p>
            <a:pPr indent="0" lvl="0" marL="0" rtl="0" algn="l">
              <a:spcBef>
                <a:spcPts val="0"/>
              </a:spcBef>
              <a:spcAft>
                <a:spcPts val="0"/>
              </a:spcAft>
              <a:buNone/>
            </a:pPr>
            <a:r>
              <a:rPr lang="en-GB"/>
              <a:t>IMPROVEMENT THROUGH STRUCTURED COLLABORATION</a:t>
            </a:r>
            <a:endParaRPr/>
          </a:p>
        </p:txBody>
      </p:sp>
      <p:grpSp>
        <p:nvGrpSpPr>
          <p:cNvPr id="583" name="Google Shape;583;p67"/>
          <p:cNvGrpSpPr/>
          <p:nvPr/>
        </p:nvGrpSpPr>
        <p:grpSpPr>
          <a:xfrm>
            <a:off x="1826253" y="1665467"/>
            <a:ext cx="5666068" cy="4912659"/>
            <a:chOff x="350597" y="170315"/>
            <a:chExt cx="5666068" cy="4912659"/>
          </a:xfrm>
        </p:grpSpPr>
        <p:sp>
          <p:nvSpPr>
            <p:cNvPr id="584" name="Google Shape;584;p67"/>
            <p:cNvSpPr/>
            <p:nvPr/>
          </p:nvSpPr>
          <p:spPr>
            <a:xfrm>
              <a:off x="727302" y="170315"/>
              <a:ext cx="4912659" cy="4912659"/>
            </a:xfrm>
            <a:custGeom>
              <a:rect b="b" l="l" r="r" t="t"/>
              <a:pathLst>
                <a:path extrusionOk="0" h="120000" w="120000">
                  <a:moveTo>
                    <a:pt x="65188" y="3646"/>
                  </a:moveTo>
                  <a:lnTo>
                    <a:pt x="65188" y="3646"/>
                  </a:lnTo>
                  <a:cubicBezTo>
                    <a:pt x="94427" y="6338"/>
                    <a:pt x="116751" y="30945"/>
                    <a:pt x="116591" y="60308"/>
                  </a:cubicBezTo>
                  <a:cubicBezTo>
                    <a:pt x="116432" y="89670"/>
                    <a:pt x="93841" y="114033"/>
                    <a:pt x="64575" y="116407"/>
                  </a:cubicBezTo>
                  <a:cubicBezTo>
                    <a:pt x="35308" y="118780"/>
                    <a:pt x="9087" y="98376"/>
                    <a:pt x="4198" y="69423"/>
                  </a:cubicBezTo>
                  <a:cubicBezTo>
                    <a:pt x="-691" y="40470"/>
                    <a:pt x="17376" y="12587"/>
                    <a:pt x="45799" y="5219"/>
                  </a:cubicBezTo>
                  <a:lnTo>
                    <a:pt x="45232" y="1871"/>
                  </a:lnTo>
                  <a:lnTo>
                    <a:pt x="51077" y="7323"/>
                  </a:lnTo>
                  <a:lnTo>
                    <a:pt x="47428" y="14831"/>
                  </a:lnTo>
                  <a:lnTo>
                    <a:pt x="46861" y="11485"/>
                  </a:lnTo>
                  <a:lnTo>
                    <a:pt x="46861" y="11485"/>
                  </a:lnTo>
                  <a:cubicBezTo>
                    <a:pt x="21739" y="18288"/>
                    <a:pt x="5966" y="43144"/>
                    <a:pt x="10508" y="68772"/>
                  </a:cubicBezTo>
                  <a:cubicBezTo>
                    <a:pt x="15050" y="94399"/>
                    <a:pt x="38405" y="112320"/>
                    <a:pt x="64335" y="110076"/>
                  </a:cubicBezTo>
                  <a:cubicBezTo>
                    <a:pt x="90264" y="107831"/>
                    <a:pt x="110192" y="86164"/>
                    <a:pt x="110263" y="60137"/>
                  </a:cubicBezTo>
                  <a:cubicBezTo>
                    <a:pt x="110334" y="34110"/>
                    <a:pt x="90525" y="12334"/>
                    <a:pt x="64607" y="9948"/>
                  </a:cubicBezTo>
                  <a:close/>
                </a:path>
              </a:pathLst>
            </a:custGeom>
            <a:solidFill>
              <a:srgbClr val="DBE7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67"/>
            <p:cNvSpPr/>
            <p:nvPr/>
          </p:nvSpPr>
          <p:spPr>
            <a:xfrm>
              <a:off x="2850391" y="238442"/>
              <a:ext cx="666481" cy="442832"/>
            </a:xfrm>
            <a:prstGeom prst="roundRect">
              <a:avLst>
                <a:gd fmla="val 16667" name="adj"/>
              </a:avLst>
            </a:prstGeom>
            <a:no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67"/>
            <p:cNvSpPr txBox="1"/>
            <p:nvPr/>
          </p:nvSpPr>
          <p:spPr>
            <a:xfrm>
              <a:off x="2872008" y="260059"/>
              <a:ext cx="623247" cy="399598"/>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None/>
              </a:pPr>
              <a:r>
                <a:t/>
              </a:r>
              <a:endParaRPr sz="1800">
                <a:solidFill>
                  <a:schemeClr val="lt1"/>
                </a:solidFill>
                <a:latin typeface="Calibri"/>
                <a:ea typeface="Calibri"/>
                <a:cs typeface="Calibri"/>
                <a:sym typeface="Calibri"/>
              </a:endParaRPr>
            </a:p>
          </p:txBody>
        </p:sp>
        <p:sp>
          <p:nvSpPr>
            <p:cNvPr id="587" name="Google Shape;587;p67"/>
            <p:cNvSpPr/>
            <p:nvPr/>
          </p:nvSpPr>
          <p:spPr>
            <a:xfrm>
              <a:off x="3802514" y="623248"/>
              <a:ext cx="2214151" cy="1666185"/>
            </a:xfrm>
            <a:prstGeom prst="roundRect">
              <a:avLst>
                <a:gd fmla="val 16667" name="adj"/>
              </a:avLst>
            </a:prstGeom>
            <a:solidFill>
              <a:srgbClr val="8FBE40"/>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67"/>
            <p:cNvSpPr txBox="1"/>
            <p:nvPr/>
          </p:nvSpPr>
          <p:spPr>
            <a:xfrm>
              <a:off x="3883850" y="704584"/>
              <a:ext cx="2051479" cy="1503513"/>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None/>
              </a:pPr>
              <a:r>
                <a:rPr b="1" lang="en-GB" sz="1400">
                  <a:solidFill>
                    <a:schemeClr val="lt1"/>
                  </a:solidFill>
                  <a:latin typeface="Calibri"/>
                  <a:ea typeface="Calibri"/>
                  <a:cs typeface="Calibri"/>
                  <a:sym typeface="Calibri"/>
                </a:rPr>
                <a:t>1. Annual audit</a:t>
              </a:r>
              <a:endParaRPr/>
            </a:p>
            <a:p>
              <a:pPr indent="0" lvl="0" marL="0" marR="0" rtl="0" algn="ctr">
                <a:lnSpc>
                  <a:spcPct val="90000"/>
                </a:lnSpc>
                <a:spcBef>
                  <a:spcPts val="490"/>
                </a:spcBef>
                <a:spcAft>
                  <a:spcPts val="0"/>
                </a:spcAft>
                <a:buNone/>
              </a:pPr>
              <a:r>
                <a:rPr lang="en-GB" sz="1100">
                  <a:solidFill>
                    <a:schemeClr val="lt1"/>
                  </a:solidFill>
                  <a:latin typeface="Calibri"/>
                  <a:ea typeface="Calibri"/>
                  <a:cs typeface="Calibri"/>
                  <a:sym typeface="Calibri"/>
                </a:rPr>
                <a:t>School peer review</a:t>
              </a:r>
              <a:endParaRPr/>
            </a:p>
            <a:p>
              <a:pPr indent="0" lvl="0" marL="0" marR="0" rtl="0" algn="ctr">
                <a:lnSpc>
                  <a:spcPct val="90000"/>
                </a:lnSpc>
                <a:spcBef>
                  <a:spcPts val="385"/>
                </a:spcBef>
                <a:spcAft>
                  <a:spcPts val="0"/>
                </a:spcAft>
                <a:buNone/>
              </a:pPr>
              <a:r>
                <a:rPr lang="en-GB" sz="1100">
                  <a:solidFill>
                    <a:schemeClr val="lt1"/>
                  </a:solidFill>
                  <a:latin typeface="Calibri"/>
                  <a:ea typeface="Calibri"/>
                  <a:cs typeface="Calibri"/>
                  <a:sym typeface="Calibri"/>
                </a:rPr>
                <a:t>Data analysis</a:t>
              </a:r>
              <a:endParaRPr/>
            </a:p>
            <a:p>
              <a:pPr indent="0" lvl="0" marL="0" marR="0" rtl="0" algn="ctr">
                <a:lnSpc>
                  <a:spcPct val="90000"/>
                </a:lnSpc>
                <a:spcBef>
                  <a:spcPts val="385"/>
                </a:spcBef>
                <a:spcAft>
                  <a:spcPts val="0"/>
                </a:spcAft>
                <a:buNone/>
              </a:pPr>
              <a:r>
                <a:rPr lang="en-GB" sz="1100">
                  <a:solidFill>
                    <a:schemeClr val="lt1"/>
                  </a:solidFill>
                  <a:latin typeface="Calibri"/>
                  <a:ea typeface="Calibri"/>
                  <a:cs typeface="Calibri"/>
                  <a:sym typeface="Calibri"/>
                </a:rPr>
                <a:t>Headteacher and senior leader conversations</a:t>
              </a:r>
              <a:endParaRPr sz="1100">
                <a:solidFill>
                  <a:schemeClr val="lt1"/>
                </a:solidFill>
                <a:latin typeface="Calibri"/>
                <a:ea typeface="Calibri"/>
                <a:cs typeface="Calibri"/>
                <a:sym typeface="Calibri"/>
              </a:endParaRPr>
            </a:p>
          </p:txBody>
        </p:sp>
        <p:sp>
          <p:nvSpPr>
            <p:cNvPr id="589" name="Google Shape;589;p67"/>
            <p:cNvSpPr/>
            <p:nvPr/>
          </p:nvSpPr>
          <p:spPr>
            <a:xfrm>
              <a:off x="3802514" y="2616213"/>
              <a:ext cx="2214151" cy="1666185"/>
            </a:xfrm>
            <a:prstGeom prst="roundRect">
              <a:avLst>
                <a:gd fmla="val 16667" name="adj"/>
              </a:avLst>
            </a:prstGeom>
            <a:solidFill>
              <a:srgbClr val="8FBE40"/>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67"/>
            <p:cNvSpPr txBox="1"/>
            <p:nvPr/>
          </p:nvSpPr>
          <p:spPr>
            <a:xfrm>
              <a:off x="3883850" y="2697549"/>
              <a:ext cx="2051479" cy="1503513"/>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None/>
              </a:pPr>
              <a:r>
                <a:rPr b="1" lang="en-GB" sz="1400">
                  <a:solidFill>
                    <a:schemeClr val="lt1"/>
                  </a:solidFill>
                  <a:latin typeface="Calibri"/>
                  <a:ea typeface="Calibri"/>
                  <a:cs typeface="Calibri"/>
                  <a:sym typeface="Calibri"/>
                </a:rPr>
                <a:t>2. Objectives &amp; plan</a:t>
              </a:r>
              <a:endParaRPr/>
            </a:p>
            <a:p>
              <a:pPr indent="0" lvl="0" marL="0" marR="0" rtl="0" algn="ctr">
                <a:lnSpc>
                  <a:spcPct val="90000"/>
                </a:lnSpc>
                <a:spcBef>
                  <a:spcPts val="490"/>
                </a:spcBef>
                <a:spcAft>
                  <a:spcPts val="0"/>
                </a:spcAft>
                <a:buNone/>
              </a:pPr>
              <a:r>
                <a:rPr lang="en-GB" sz="1100">
                  <a:solidFill>
                    <a:schemeClr val="lt1"/>
                  </a:solidFill>
                  <a:latin typeface="Calibri"/>
                  <a:ea typeface="Calibri"/>
                  <a:cs typeface="Calibri"/>
                  <a:sym typeface="Calibri"/>
                </a:rPr>
                <a:t>Share audit outcomes</a:t>
              </a:r>
              <a:endParaRPr/>
            </a:p>
            <a:p>
              <a:pPr indent="0" lvl="0" marL="0" marR="0" rtl="0" algn="ctr">
                <a:lnSpc>
                  <a:spcPct val="90000"/>
                </a:lnSpc>
                <a:spcBef>
                  <a:spcPts val="385"/>
                </a:spcBef>
                <a:spcAft>
                  <a:spcPts val="0"/>
                </a:spcAft>
                <a:buNone/>
              </a:pPr>
              <a:r>
                <a:rPr lang="en-GB" sz="1100">
                  <a:solidFill>
                    <a:schemeClr val="lt1"/>
                  </a:solidFill>
                  <a:latin typeface="Calibri"/>
                  <a:ea typeface="Calibri"/>
                  <a:cs typeface="Calibri"/>
                  <a:sym typeface="Calibri"/>
                </a:rPr>
                <a:t>Collaboratively agree priorities </a:t>
              </a:r>
              <a:endParaRPr/>
            </a:p>
            <a:p>
              <a:pPr indent="0" lvl="0" marL="0" marR="0" rtl="0" algn="ctr">
                <a:lnSpc>
                  <a:spcPct val="90000"/>
                </a:lnSpc>
                <a:spcBef>
                  <a:spcPts val="385"/>
                </a:spcBef>
                <a:spcAft>
                  <a:spcPts val="0"/>
                </a:spcAft>
                <a:buNone/>
              </a:pPr>
              <a:r>
                <a:rPr lang="en-GB" sz="1100">
                  <a:solidFill>
                    <a:schemeClr val="lt1"/>
                  </a:solidFill>
                  <a:latin typeface="Calibri"/>
                  <a:ea typeface="Calibri"/>
                  <a:cs typeface="Calibri"/>
                  <a:sym typeface="Calibri"/>
                </a:rPr>
                <a:t>Create school and hub action plans</a:t>
              </a:r>
              <a:endParaRPr sz="1100">
                <a:solidFill>
                  <a:schemeClr val="lt1"/>
                </a:solidFill>
                <a:latin typeface="Calibri"/>
                <a:ea typeface="Calibri"/>
                <a:cs typeface="Calibri"/>
                <a:sym typeface="Calibri"/>
              </a:endParaRPr>
            </a:p>
          </p:txBody>
        </p:sp>
        <p:sp>
          <p:nvSpPr>
            <p:cNvPr id="591" name="Google Shape;591;p67"/>
            <p:cNvSpPr/>
            <p:nvPr/>
          </p:nvSpPr>
          <p:spPr>
            <a:xfrm>
              <a:off x="2850391" y="4224373"/>
              <a:ext cx="666481" cy="442832"/>
            </a:xfrm>
            <a:prstGeom prst="roundRect">
              <a:avLst>
                <a:gd fmla="val 16667" name="adj"/>
              </a:avLst>
            </a:prstGeom>
            <a:no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67"/>
            <p:cNvSpPr txBox="1"/>
            <p:nvPr/>
          </p:nvSpPr>
          <p:spPr>
            <a:xfrm>
              <a:off x="2872008" y="4245990"/>
              <a:ext cx="623247" cy="399598"/>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None/>
              </a:pPr>
              <a:r>
                <a:t/>
              </a:r>
              <a:endParaRPr sz="1800">
                <a:solidFill>
                  <a:schemeClr val="lt1"/>
                </a:solidFill>
                <a:latin typeface="Calibri"/>
                <a:ea typeface="Calibri"/>
                <a:cs typeface="Calibri"/>
                <a:sym typeface="Calibri"/>
              </a:endParaRPr>
            </a:p>
          </p:txBody>
        </p:sp>
        <p:sp>
          <p:nvSpPr>
            <p:cNvPr id="593" name="Google Shape;593;p67"/>
            <p:cNvSpPr/>
            <p:nvPr/>
          </p:nvSpPr>
          <p:spPr>
            <a:xfrm>
              <a:off x="350597" y="2616213"/>
              <a:ext cx="2214151" cy="1666185"/>
            </a:xfrm>
            <a:prstGeom prst="roundRect">
              <a:avLst>
                <a:gd fmla="val 16667" name="adj"/>
              </a:avLst>
            </a:prstGeom>
            <a:solidFill>
              <a:srgbClr val="8FBE40"/>
            </a:solidFill>
            <a:ln cap="flat" cmpd="sng" w="762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67"/>
            <p:cNvSpPr txBox="1"/>
            <p:nvPr/>
          </p:nvSpPr>
          <p:spPr>
            <a:xfrm>
              <a:off x="431933" y="2697549"/>
              <a:ext cx="2051479" cy="1503513"/>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None/>
              </a:pPr>
              <a:r>
                <a:rPr b="1" lang="en-GB" sz="1400">
                  <a:solidFill>
                    <a:schemeClr val="lt1"/>
                  </a:solidFill>
                  <a:latin typeface="Calibri"/>
                  <a:ea typeface="Calibri"/>
                  <a:cs typeface="Calibri"/>
                  <a:sym typeface="Calibri"/>
                </a:rPr>
                <a:t>3. Programme of support</a:t>
              </a:r>
              <a:endParaRPr/>
            </a:p>
            <a:p>
              <a:pPr indent="0" lvl="0" marL="0" marR="0" rtl="0" algn="ctr">
                <a:lnSpc>
                  <a:spcPct val="90000"/>
                </a:lnSpc>
                <a:spcBef>
                  <a:spcPts val="490"/>
                </a:spcBef>
                <a:spcAft>
                  <a:spcPts val="0"/>
                </a:spcAft>
                <a:buNone/>
              </a:pPr>
              <a:r>
                <a:rPr lang="en-GB" sz="1100">
                  <a:solidFill>
                    <a:schemeClr val="lt1"/>
                  </a:solidFill>
                  <a:latin typeface="Calibri"/>
                  <a:ea typeface="Calibri"/>
                  <a:cs typeface="Calibri"/>
                  <a:sym typeface="Calibri"/>
                </a:rPr>
                <a:t>e.g. Leadership residencies, training, school visits, shadowing, coaching, subject networks, Challenge the Gap…</a:t>
              </a:r>
              <a:endParaRPr sz="1100">
                <a:solidFill>
                  <a:schemeClr val="lt1"/>
                </a:solidFill>
                <a:latin typeface="Calibri"/>
                <a:ea typeface="Calibri"/>
                <a:cs typeface="Calibri"/>
                <a:sym typeface="Calibri"/>
              </a:endParaRPr>
            </a:p>
          </p:txBody>
        </p:sp>
        <p:sp>
          <p:nvSpPr>
            <p:cNvPr id="595" name="Google Shape;595;p67"/>
            <p:cNvSpPr/>
            <p:nvPr/>
          </p:nvSpPr>
          <p:spPr>
            <a:xfrm>
              <a:off x="350597" y="623248"/>
              <a:ext cx="2214151" cy="1666185"/>
            </a:xfrm>
            <a:prstGeom prst="roundRect">
              <a:avLst>
                <a:gd fmla="val 16667" name="adj"/>
              </a:avLst>
            </a:prstGeom>
            <a:solidFill>
              <a:srgbClr val="8FBE40"/>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67"/>
            <p:cNvSpPr txBox="1"/>
            <p:nvPr/>
          </p:nvSpPr>
          <p:spPr>
            <a:xfrm>
              <a:off x="431933" y="704584"/>
              <a:ext cx="2051479" cy="1503513"/>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None/>
              </a:pPr>
              <a:r>
                <a:rPr b="1" lang="en-GB" sz="1400">
                  <a:solidFill>
                    <a:schemeClr val="lt1"/>
                  </a:solidFill>
                  <a:latin typeface="Calibri"/>
                  <a:ea typeface="Calibri"/>
                  <a:cs typeface="Calibri"/>
                  <a:sym typeface="Calibri"/>
                </a:rPr>
                <a:t>4. Monitoring &amp; evaluation</a:t>
              </a:r>
              <a:endParaRPr/>
            </a:p>
            <a:p>
              <a:pPr indent="0" lvl="0" marL="0" marR="0" rtl="0" algn="ctr">
                <a:lnSpc>
                  <a:spcPct val="90000"/>
                </a:lnSpc>
                <a:spcBef>
                  <a:spcPts val="490"/>
                </a:spcBef>
                <a:spcAft>
                  <a:spcPts val="0"/>
                </a:spcAft>
                <a:buNone/>
              </a:pPr>
              <a:r>
                <a:rPr lang="en-GB" sz="1100">
                  <a:solidFill>
                    <a:schemeClr val="lt1"/>
                  </a:solidFill>
                  <a:latin typeface="Calibri"/>
                  <a:ea typeface="Calibri"/>
                  <a:cs typeface="Calibri"/>
                  <a:sym typeface="Calibri"/>
                </a:rPr>
                <a:t>Ongoing monitoring</a:t>
              </a:r>
              <a:endParaRPr/>
            </a:p>
            <a:p>
              <a:pPr indent="0" lvl="0" marL="0" marR="0" rtl="0" algn="ctr">
                <a:lnSpc>
                  <a:spcPct val="90000"/>
                </a:lnSpc>
                <a:spcBef>
                  <a:spcPts val="385"/>
                </a:spcBef>
                <a:spcAft>
                  <a:spcPts val="0"/>
                </a:spcAft>
                <a:buNone/>
              </a:pPr>
              <a:r>
                <a:rPr lang="en-GB" sz="1100">
                  <a:solidFill>
                    <a:schemeClr val="lt1"/>
                  </a:solidFill>
                  <a:latin typeface="Calibri"/>
                  <a:ea typeface="Calibri"/>
                  <a:cs typeface="Calibri"/>
                  <a:sym typeface="Calibri"/>
                </a:rPr>
                <a:t>Hubs submit impact evaluation</a:t>
              </a:r>
              <a:endParaRPr/>
            </a:p>
            <a:p>
              <a:pPr indent="0" lvl="0" marL="0" marR="0" rtl="0" algn="ctr">
                <a:lnSpc>
                  <a:spcPct val="90000"/>
                </a:lnSpc>
                <a:spcBef>
                  <a:spcPts val="385"/>
                </a:spcBef>
                <a:spcAft>
                  <a:spcPts val="0"/>
                </a:spcAft>
                <a:buNone/>
              </a:pPr>
              <a:r>
                <a:rPr lang="en-GB" sz="1100">
                  <a:solidFill>
                    <a:schemeClr val="lt1"/>
                  </a:solidFill>
                  <a:latin typeface="Calibri"/>
                  <a:ea typeface="Calibri"/>
                  <a:cs typeface="Calibri"/>
                  <a:sym typeface="Calibri"/>
                </a:rPr>
                <a:t>Informs next year’s audit</a:t>
              </a:r>
              <a:endParaRPr sz="1100">
                <a:solidFill>
                  <a:schemeClr val="lt1"/>
                </a:solidFill>
                <a:latin typeface="Calibri"/>
                <a:ea typeface="Calibri"/>
                <a:cs typeface="Calibri"/>
                <a:sym typeface="Calibri"/>
              </a:endParaRPr>
            </a:p>
          </p:txBody>
        </p:sp>
      </p:grpSp>
      <p:sp>
        <p:nvSpPr>
          <p:cNvPr id="597" name="Google Shape;597;p67"/>
          <p:cNvSpPr/>
          <p:nvPr/>
        </p:nvSpPr>
        <p:spPr>
          <a:xfrm>
            <a:off x="227308" y="926068"/>
            <a:ext cx="7615612"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GB" sz="1800">
                <a:solidFill>
                  <a:schemeClr val="dk1"/>
                </a:solidFill>
                <a:latin typeface="Arial"/>
                <a:ea typeface="Arial"/>
                <a:cs typeface="Arial"/>
                <a:sym typeface="Arial"/>
              </a:rPr>
              <a:t>Each school goes through an annual cycle within their local CP hub</a:t>
            </a:r>
            <a:endParaRPr i="1" sz="18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58"/>
          <p:cNvSpPr/>
          <p:nvPr/>
        </p:nvSpPr>
        <p:spPr>
          <a:xfrm>
            <a:off x="4350770" y="3926846"/>
            <a:ext cx="323850" cy="300318"/>
          </a:xfrm>
          <a:prstGeom prst="triangle">
            <a:avLst>
              <a:gd fmla="val 50000" name="adj"/>
            </a:avLst>
          </a:prstGeom>
          <a:solidFill>
            <a:schemeClr val="accent1"/>
          </a:solidFill>
          <a:ln cap="flat" cmpd="sng" w="25400">
            <a:solidFill>
              <a:srgbClr val="698A3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58"/>
          <p:cNvSpPr txBox="1"/>
          <p:nvPr>
            <p:ph type="title"/>
          </p:nvPr>
        </p:nvSpPr>
        <p:spPr>
          <a:xfrm>
            <a:off x="414308" y="386323"/>
            <a:ext cx="8501092" cy="375677"/>
          </a:xfrm>
          <a:prstGeom prst="rect">
            <a:avLst/>
          </a:prstGeom>
          <a:noFill/>
          <a:ln>
            <a:noFill/>
          </a:ln>
        </p:spPr>
        <p:txBody>
          <a:bodyPr anchorCtr="0" anchor="t" bIns="0" lIns="0" spcFirstLastPara="1" rIns="0" wrap="square" tIns="0">
            <a:normAutofit/>
          </a:bodyPr>
          <a:lstStyle/>
          <a:p>
            <a:pPr indent="0" lvl="0" marL="0" rtl="0" algn="l">
              <a:spcBef>
                <a:spcPts val="0"/>
              </a:spcBef>
              <a:spcAft>
                <a:spcPts val="0"/>
              </a:spcAft>
              <a:buNone/>
            </a:pPr>
            <a:r>
              <a:rPr lang="en-GB"/>
              <a:t>THE QA REVIEW – in a nutshell</a:t>
            </a:r>
            <a:endParaRPr/>
          </a:p>
        </p:txBody>
      </p:sp>
      <p:sp>
        <p:nvSpPr>
          <p:cNvPr id="377" name="Google Shape;377;p58"/>
          <p:cNvSpPr/>
          <p:nvPr/>
        </p:nvSpPr>
        <p:spPr>
          <a:xfrm>
            <a:off x="401429" y="1085045"/>
            <a:ext cx="836157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The QA Review is a collaborative peer review developed by Challenge Partners </a:t>
            </a:r>
            <a:endParaRPr sz="1800">
              <a:solidFill>
                <a:schemeClr val="dk1"/>
              </a:solidFill>
              <a:latin typeface="Arial"/>
              <a:ea typeface="Arial"/>
              <a:cs typeface="Arial"/>
              <a:sym typeface="Arial"/>
            </a:endParaRPr>
          </a:p>
        </p:txBody>
      </p:sp>
      <p:sp>
        <p:nvSpPr>
          <p:cNvPr id="378" name="Google Shape;378;p58"/>
          <p:cNvSpPr/>
          <p:nvPr/>
        </p:nvSpPr>
        <p:spPr>
          <a:xfrm>
            <a:off x="1219200" y="3043823"/>
            <a:ext cx="228600" cy="228600"/>
          </a:xfrm>
          <a:prstGeom prst="ellipse">
            <a:avLst/>
          </a:prstGeom>
          <a:solidFill>
            <a:schemeClr val="accent1"/>
          </a:solidFill>
          <a:ln cap="flat" cmpd="sng" w="25400">
            <a:solidFill>
              <a:srgbClr val="698A3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58"/>
          <p:cNvSpPr/>
          <p:nvPr/>
        </p:nvSpPr>
        <p:spPr>
          <a:xfrm>
            <a:off x="1171575" y="3281082"/>
            <a:ext cx="323850" cy="300318"/>
          </a:xfrm>
          <a:prstGeom prst="triangle">
            <a:avLst>
              <a:gd fmla="val 50000" name="adj"/>
            </a:avLst>
          </a:prstGeom>
          <a:solidFill>
            <a:schemeClr val="accent1"/>
          </a:solidFill>
          <a:ln cap="flat" cmpd="sng" w="25400">
            <a:solidFill>
              <a:srgbClr val="698A3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58"/>
          <p:cNvSpPr/>
          <p:nvPr/>
        </p:nvSpPr>
        <p:spPr>
          <a:xfrm>
            <a:off x="1266825" y="4263023"/>
            <a:ext cx="228600" cy="228600"/>
          </a:xfrm>
          <a:prstGeom prst="ellipse">
            <a:avLst/>
          </a:prstGeom>
          <a:solidFill>
            <a:schemeClr val="dk1"/>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58"/>
          <p:cNvSpPr/>
          <p:nvPr/>
        </p:nvSpPr>
        <p:spPr>
          <a:xfrm>
            <a:off x="1219200" y="4500282"/>
            <a:ext cx="323850" cy="300318"/>
          </a:xfrm>
          <a:prstGeom prst="triangle">
            <a:avLst>
              <a:gd fmla="val 50000" name="adj"/>
            </a:avLst>
          </a:prstGeom>
          <a:solidFill>
            <a:schemeClr val="dk1"/>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58"/>
          <p:cNvSpPr/>
          <p:nvPr/>
        </p:nvSpPr>
        <p:spPr>
          <a:xfrm>
            <a:off x="1653540" y="3957803"/>
            <a:ext cx="228600" cy="228600"/>
          </a:xfrm>
          <a:prstGeom prst="ellipse">
            <a:avLst/>
          </a:prstGeom>
          <a:solidFill>
            <a:schemeClr val="dk1"/>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58"/>
          <p:cNvSpPr/>
          <p:nvPr/>
        </p:nvSpPr>
        <p:spPr>
          <a:xfrm>
            <a:off x="1605915" y="4195062"/>
            <a:ext cx="323850" cy="300318"/>
          </a:xfrm>
          <a:prstGeom prst="triangle">
            <a:avLst>
              <a:gd fmla="val 50000" name="adj"/>
            </a:avLst>
          </a:prstGeom>
          <a:solidFill>
            <a:schemeClr val="dk1"/>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58"/>
          <p:cNvSpPr/>
          <p:nvPr/>
        </p:nvSpPr>
        <p:spPr>
          <a:xfrm>
            <a:off x="922836" y="4022005"/>
            <a:ext cx="228600" cy="228600"/>
          </a:xfrm>
          <a:prstGeom prst="ellipse">
            <a:avLst/>
          </a:prstGeom>
          <a:solidFill>
            <a:schemeClr val="dk1"/>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58"/>
          <p:cNvSpPr/>
          <p:nvPr/>
        </p:nvSpPr>
        <p:spPr>
          <a:xfrm>
            <a:off x="866775" y="4250605"/>
            <a:ext cx="323850" cy="300318"/>
          </a:xfrm>
          <a:prstGeom prst="triangle">
            <a:avLst>
              <a:gd fmla="val 50000" name="adj"/>
            </a:avLst>
          </a:prstGeom>
          <a:solidFill>
            <a:schemeClr val="dk1"/>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58"/>
          <p:cNvSpPr/>
          <p:nvPr/>
        </p:nvSpPr>
        <p:spPr>
          <a:xfrm>
            <a:off x="228600" y="2362200"/>
            <a:ext cx="2265571" cy="3429000"/>
          </a:xfrm>
          <a:prstGeom prst="rect">
            <a:avLst/>
          </a:prstGeom>
          <a:noFill/>
          <a:ln cap="flat" cmpd="sng" w="25400">
            <a:solidFill>
              <a:srgbClr val="698A3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58"/>
          <p:cNvSpPr txBox="1"/>
          <p:nvPr/>
        </p:nvSpPr>
        <p:spPr>
          <a:xfrm>
            <a:off x="228600" y="1752600"/>
            <a:ext cx="2265571" cy="369332"/>
          </a:xfrm>
          <a:prstGeom prst="rect">
            <a:avLst/>
          </a:prstGeom>
          <a:noFill/>
          <a:ln cap="flat" cmpd="sng" w="28575">
            <a:solidFill>
              <a:srgbClr val="6C8F31"/>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rgbClr val="6C8F31"/>
                </a:solidFill>
                <a:latin typeface="Arial"/>
                <a:ea typeface="Arial"/>
                <a:cs typeface="Arial"/>
                <a:sym typeface="Arial"/>
              </a:rPr>
              <a:t>REVIEW TEAM</a:t>
            </a:r>
            <a:endParaRPr b="1" sz="1800">
              <a:solidFill>
                <a:srgbClr val="6C8F31"/>
              </a:solidFill>
              <a:latin typeface="Arial"/>
              <a:ea typeface="Arial"/>
              <a:cs typeface="Arial"/>
              <a:sym typeface="Arial"/>
            </a:endParaRPr>
          </a:p>
        </p:txBody>
      </p:sp>
      <p:sp>
        <p:nvSpPr>
          <p:cNvPr id="388" name="Google Shape;388;p58"/>
          <p:cNvSpPr txBox="1"/>
          <p:nvPr/>
        </p:nvSpPr>
        <p:spPr>
          <a:xfrm>
            <a:off x="228600" y="2448580"/>
            <a:ext cx="226557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Arial"/>
                <a:ea typeface="Arial"/>
                <a:cs typeface="Arial"/>
                <a:sym typeface="Arial"/>
              </a:rPr>
              <a:t>Lead Reviewer</a:t>
            </a:r>
            <a:endParaRPr/>
          </a:p>
          <a:p>
            <a:pPr indent="0" lvl="0" marL="0" marR="0" rtl="0" algn="ctr">
              <a:spcBef>
                <a:spcPts val="0"/>
              </a:spcBef>
              <a:spcAft>
                <a:spcPts val="0"/>
              </a:spcAft>
              <a:buNone/>
            </a:pPr>
            <a:r>
              <a:rPr i="1" lang="en-GB" sz="1400">
                <a:solidFill>
                  <a:schemeClr val="dk1"/>
                </a:solidFill>
                <a:latin typeface="Arial"/>
                <a:ea typeface="Arial"/>
                <a:cs typeface="Arial"/>
                <a:sym typeface="Arial"/>
              </a:rPr>
              <a:t>Ofsted-experienced</a:t>
            </a:r>
            <a:endParaRPr i="1" sz="1400">
              <a:solidFill>
                <a:schemeClr val="dk1"/>
              </a:solidFill>
              <a:latin typeface="Arial"/>
              <a:ea typeface="Arial"/>
              <a:cs typeface="Arial"/>
              <a:sym typeface="Arial"/>
            </a:endParaRPr>
          </a:p>
        </p:txBody>
      </p:sp>
      <p:sp>
        <p:nvSpPr>
          <p:cNvPr id="389" name="Google Shape;389;p58"/>
          <p:cNvSpPr txBox="1"/>
          <p:nvPr/>
        </p:nvSpPr>
        <p:spPr>
          <a:xfrm>
            <a:off x="200714" y="4867743"/>
            <a:ext cx="2265571"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Arial"/>
                <a:ea typeface="Arial"/>
                <a:cs typeface="Arial"/>
                <a:sym typeface="Arial"/>
              </a:rPr>
              <a:t>Reviewers</a:t>
            </a:r>
            <a:endParaRPr/>
          </a:p>
          <a:p>
            <a:pPr indent="0" lvl="0" marL="0" marR="0" rtl="0" algn="ctr">
              <a:spcBef>
                <a:spcPts val="0"/>
              </a:spcBef>
              <a:spcAft>
                <a:spcPts val="0"/>
              </a:spcAft>
              <a:buNone/>
            </a:pPr>
            <a:r>
              <a:rPr i="1" lang="en-GB" sz="1400">
                <a:solidFill>
                  <a:schemeClr val="dk1"/>
                </a:solidFill>
                <a:latin typeface="Arial"/>
                <a:ea typeface="Arial"/>
                <a:cs typeface="Arial"/>
                <a:sym typeface="Arial"/>
              </a:rPr>
              <a:t>Senior leaders from across the partnership</a:t>
            </a:r>
            <a:endParaRPr i="1" sz="1400">
              <a:solidFill>
                <a:schemeClr val="dk1"/>
              </a:solidFill>
              <a:latin typeface="Arial"/>
              <a:ea typeface="Arial"/>
              <a:cs typeface="Arial"/>
              <a:sym typeface="Arial"/>
            </a:endParaRPr>
          </a:p>
        </p:txBody>
      </p:sp>
      <p:sp>
        <p:nvSpPr>
          <p:cNvPr id="390" name="Google Shape;390;p58"/>
          <p:cNvSpPr/>
          <p:nvPr/>
        </p:nvSpPr>
        <p:spPr>
          <a:xfrm>
            <a:off x="4631019" y="3924300"/>
            <a:ext cx="228600" cy="228600"/>
          </a:xfrm>
          <a:prstGeom prst="ellipse">
            <a:avLst/>
          </a:prstGeom>
          <a:solidFill>
            <a:schemeClr val="dk1"/>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58"/>
          <p:cNvSpPr/>
          <p:nvPr/>
        </p:nvSpPr>
        <p:spPr>
          <a:xfrm>
            <a:off x="4583394" y="4161559"/>
            <a:ext cx="323850" cy="300318"/>
          </a:xfrm>
          <a:prstGeom prst="triangle">
            <a:avLst>
              <a:gd fmla="val 50000" name="adj"/>
            </a:avLst>
          </a:prstGeom>
          <a:solidFill>
            <a:schemeClr val="dk1"/>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58"/>
          <p:cNvSpPr/>
          <p:nvPr/>
        </p:nvSpPr>
        <p:spPr>
          <a:xfrm>
            <a:off x="4269681" y="4821886"/>
            <a:ext cx="323850" cy="300318"/>
          </a:xfrm>
          <a:prstGeom prst="triangle">
            <a:avLst>
              <a:gd fmla="val 50000" name="adj"/>
            </a:avLst>
          </a:prstGeom>
          <a:solidFill>
            <a:schemeClr val="dk1"/>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58"/>
          <p:cNvSpPr/>
          <p:nvPr/>
        </p:nvSpPr>
        <p:spPr>
          <a:xfrm>
            <a:off x="4163817" y="4022005"/>
            <a:ext cx="228600" cy="228600"/>
          </a:xfrm>
          <a:prstGeom prst="ellipse">
            <a:avLst/>
          </a:prstGeom>
          <a:solidFill>
            <a:schemeClr val="dk1"/>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58"/>
          <p:cNvSpPr/>
          <p:nvPr/>
        </p:nvSpPr>
        <p:spPr>
          <a:xfrm>
            <a:off x="4107756" y="4250605"/>
            <a:ext cx="323850" cy="300318"/>
          </a:xfrm>
          <a:prstGeom prst="triangle">
            <a:avLst>
              <a:gd fmla="val 50000" name="adj"/>
            </a:avLst>
          </a:prstGeom>
          <a:solidFill>
            <a:schemeClr val="dk1"/>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58"/>
          <p:cNvSpPr/>
          <p:nvPr/>
        </p:nvSpPr>
        <p:spPr>
          <a:xfrm>
            <a:off x="3469581" y="2362200"/>
            <a:ext cx="2265571" cy="3429000"/>
          </a:xfrm>
          <a:prstGeom prst="rect">
            <a:avLst/>
          </a:prstGeom>
          <a:noFill/>
          <a:ln cap="flat" cmpd="sng" w="25400">
            <a:solidFill>
              <a:srgbClr val="698A3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58"/>
          <p:cNvSpPr txBox="1"/>
          <p:nvPr/>
        </p:nvSpPr>
        <p:spPr>
          <a:xfrm>
            <a:off x="3469581" y="1762703"/>
            <a:ext cx="2265571" cy="369332"/>
          </a:xfrm>
          <a:prstGeom prst="rect">
            <a:avLst/>
          </a:prstGeom>
          <a:noFill/>
          <a:ln cap="flat" cmpd="sng" w="28575">
            <a:solidFill>
              <a:srgbClr val="6C8F31"/>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rgbClr val="6C8F31"/>
                </a:solidFill>
                <a:latin typeface="Arial"/>
                <a:ea typeface="Arial"/>
                <a:cs typeface="Arial"/>
                <a:sym typeface="Arial"/>
              </a:rPr>
              <a:t>REVIEW</a:t>
            </a:r>
            <a:endParaRPr b="1" sz="1800">
              <a:solidFill>
                <a:srgbClr val="6C8F31"/>
              </a:solidFill>
              <a:latin typeface="Arial"/>
              <a:ea typeface="Arial"/>
              <a:cs typeface="Arial"/>
              <a:sym typeface="Arial"/>
            </a:endParaRPr>
          </a:p>
        </p:txBody>
      </p:sp>
      <p:sp>
        <p:nvSpPr>
          <p:cNvPr id="397" name="Google Shape;397;p58"/>
          <p:cNvSpPr/>
          <p:nvPr/>
        </p:nvSpPr>
        <p:spPr>
          <a:xfrm>
            <a:off x="6649829" y="2362200"/>
            <a:ext cx="2265571" cy="3429000"/>
          </a:xfrm>
          <a:prstGeom prst="rect">
            <a:avLst/>
          </a:prstGeom>
          <a:noFill/>
          <a:ln cap="flat" cmpd="sng" w="25400">
            <a:solidFill>
              <a:srgbClr val="698A3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58"/>
          <p:cNvSpPr txBox="1"/>
          <p:nvPr/>
        </p:nvSpPr>
        <p:spPr>
          <a:xfrm>
            <a:off x="6649829" y="1752600"/>
            <a:ext cx="2265571" cy="369332"/>
          </a:xfrm>
          <a:prstGeom prst="rect">
            <a:avLst/>
          </a:prstGeom>
          <a:noFill/>
          <a:ln cap="flat" cmpd="sng" w="28575">
            <a:solidFill>
              <a:srgbClr val="6C8F31"/>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rgbClr val="6C8F31"/>
                </a:solidFill>
                <a:latin typeface="Arial"/>
                <a:ea typeface="Arial"/>
                <a:cs typeface="Arial"/>
                <a:sym typeface="Arial"/>
              </a:rPr>
              <a:t>REVIEW REPORT</a:t>
            </a:r>
            <a:endParaRPr b="1" sz="1800">
              <a:solidFill>
                <a:srgbClr val="6C8F31"/>
              </a:solidFill>
              <a:latin typeface="Arial"/>
              <a:ea typeface="Arial"/>
              <a:cs typeface="Arial"/>
              <a:sym typeface="Arial"/>
            </a:endParaRPr>
          </a:p>
        </p:txBody>
      </p:sp>
      <p:sp>
        <p:nvSpPr>
          <p:cNvPr id="399" name="Google Shape;399;p58"/>
          <p:cNvSpPr/>
          <p:nvPr/>
        </p:nvSpPr>
        <p:spPr>
          <a:xfrm>
            <a:off x="2667000" y="3814597"/>
            <a:ext cx="609600" cy="224003"/>
          </a:xfrm>
          <a:prstGeom prst="rightArrow">
            <a:avLst>
              <a:gd fmla="val 50000" name="adj1"/>
              <a:gd fmla="val 50000" name="adj2"/>
            </a:avLst>
          </a:prstGeom>
          <a:solidFill>
            <a:schemeClr val="accent1"/>
          </a:solidFill>
          <a:ln cap="flat" cmpd="sng" w="25400">
            <a:solidFill>
              <a:srgbClr val="698A3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58"/>
          <p:cNvSpPr/>
          <p:nvPr/>
        </p:nvSpPr>
        <p:spPr>
          <a:xfrm>
            <a:off x="4398395" y="3689587"/>
            <a:ext cx="228600" cy="228600"/>
          </a:xfrm>
          <a:prstGeom prst="ellipse">
            <a:avLst/>
          </a:prstGeom>
          <a:solidFill>
            <a:schemeClr val="accent1"/>
          </a:solidFill>
          <a:ln cap="flat" cmpd="sng" w="25400">
            <a:solidFill>
              <a:srgbClr val="698A3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58"/>
          <p:cNvSpPr/>
          <p:nvPr/>
        </p:nvSpPr>
        <p:spPr>
          <a:xfrm>
            <a:off x="4797656" y="4263023"/>
            <a:ext cx="228600" cy="228600"/>
          </a:xfrm>
          <a:prstGeom prst="ellipse">
            <a:avLst/>
          </a:prstGeom>
          <a:solidFill>
            <a:schemeClr val="accent6"/>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58"/>
          <p:cNvSpPr/>
          <p:nvPr/>
        </p:nvSpPr>
        <p:spPr>
          <a:xfrm>
            <a:off x="4750031" y="4500282"/>
            <a:ext cx="323850" cy="300318"/>
          </a:xfrm>
          <a:prstGeom prst="triangle">
            <a:avLst>
              <a:gd fmla="val 50000" name="adj"/>
            </a:avLst>
          </a:prstGeom>
          <a:solidFill>
            <a:schemeClr val="accent6"/>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58"/>
          <p:cNvSpPr/>
          <p:nvPr/>
        </p:nvSpPr>
        <p:spPr>
          <a:xfrm>
            <a:off x="4317306" y="4584627"/>
            <a:ext cx="228600" cy="228600"/>
          </a:xfrm>
          <a:prstGeom prst="ellipse">
            <a:avLst/>
          </a:prstGeom>
          <a:solidFill>
            <a:schemeClr val="dk1"/>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58"/>
          <p:cNvSpPr txBox="1"/>
          <p:nvPr/>
        </p:nvSpPr>
        <p:spPr>
          <a:xfrm>
            <a:off x="3413120" y="5884843"/>
            <a:ext cx="2265571"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1400">
                <a:solidFill>
                  <a:schemeClr val="dk1"/>
                </a:solidFill>
                <a:latin typeface="Arial"/>
                <a:ea typeface="Arial"/>
                <a:cs typeface="Arial"/>
                <a:sym typeface="Arial"/>
              </a:rPr>
              <a:t>Review team and host school’s SLT review school collaboratively – ‘one team, two parts’</a:t>
            </a:r>
            <a:endParaRPr/>
          </a:p>
        </p:txBody>
      </p:sp>
      <p:sp>
        <p:nvSpPr>
          <p:cNvPr id="405" name="Google Shape;405;p58"/>
          <p:cNvSpPr txBox="1"/>
          <p:nvPr/>
        </p:nvSpPr>
        <p:spPr>
          <a:xfrm>
            <a:off x="315014" y="5884843"/>
            <a:ext cx="2265571"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1400">
                <a:solidFill>
                  <a:schemeClr val="dk1"/>
                </a:solidFill>
                <a:latin typeface="Arial"/>
                <a:ea typeface="Arial"/>
                <a:cs typeface="Arial"/>
                <a:sym typeface="Arial"/>
              </a:rPr>
              <a:t>Size of review team depends on size of host school</a:t>
            </a:r>
            <a:endParaRPr/>
          </a:p>
        </p:txBody>
      </p:sp>
      <p:sp>
        <p:nvSpPr>
          <p:cNvPr id="406" name="Google Shape;406;p58"/>
          <p:cNvSpPr txBox="1"/>
          <p:nvPr/>
        </p:nvSpPr>
        <p:spPr>
          <a:xfrm>
            <a:off x="6649828" y="5887501"/>
            <a:ext cx="2265571"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1400">
                <a:solidFill>
                  <a:schemeClr val="dk1"/>
                </a:solidFill>
                <a:latin typeface="Arial"/>
                <a:ea typeface="Arial"/>
                <a:cs typeface="Arial"/>
                <a:sym typeface="Arial"/>
              </a:rPr>
              <a:t>Review report is shared with Central Team and Hub Manager to enable follow-on support</a:t>
            </a:r>
            <a:endParaRPr/>
          </a:p>
        </p:txBody>
      </p:sp>
      <p:sp>
        <p:nvSpPr>
          <p:cNvPr id="407" name="Google Shape;407;p58"/>
          <p:cNvSpPr/>
          <p:nvPr/>
        </p:nvSpPr>
        <p:spPr>
          <a:xfrm>
            <a:off x="5862092" y="3798002"/>
            <a:ext cx="609600" cy="224003"/>
          </a:xfrm>
          <a:prstGeom prst="rightArrow">
            <a:avLst>
              <a:gd fmla="val 50000" name="adj1"/>
              <a:gd fmla="val 50000" name="adj2"/>
            </a:avLst>
          </a:prstGeom>
          <a:solidFill>
            <a:schemeClr val="accent1"/>
          </a:solidFill>
          <a:ln cap="flat" cmpd="sng" w="25400">
            <a:solidFill>
              <a:srgbClr val="698A3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08" name="Google Shape;408;p58"/>
          <p:cNvGrpSpPr/>
          <p:nvPr/>
        </p:nvGrpSpPr>
        <p:grpSpPr>
          <a:xfrm>
            <a:off x="6620618" y="3660000"/>
            <a:ext cx="990600" cy="988200"/>
            <a:chOff x="9220200" y="150000"/>
            <a:chExt cx="6858000" cy="6858000"/>
          </a:xfrm>
        </p:grpSpPr>
        <p:pic>
          <p:nvPicPr>
            <p:cNvPr id="409" name="Google Shape;409;p58"/>
            <p:cNvPicPr preferRelativeResize="0"/>
            <p:nvPr/>
          </p:nvPicPr>
          <p:blipFill rotWithShape="1">
            <a:blip r:embed="rId3">
              <a:alphaModFix/>
            </a:blip>
            <a:srcRect b="0" l="0" r="0" t="0"/>
            <a:stretch/>
          </p:blipFill>
          <p:spPr>
            <a:xfrm>
              <a:off x="9220200" y="150000"/>
              <a:ext cx="6858000" cy="6858000"/>
            </a:xfrm>
            <a:prstGeom prst="rect">
              <a:avLst/>
            </a:prstGeom>
            <a:noFill/>
            <a:ln>
              <a:noFill/>
            </a:ln>
          </p:spPr>
        </p:pic>
        <p:sp>
          <p:nvSpPr>
            <p:cNvPr id="410" name="Google Shape;410;p58"/>
            <p:cNvSpPr/>
            <p:nvPr/>
          </p:nvSpPr>
          <p:spPr>
            <a:xfrm>
              <a:off x="9514786" y="5884843"/>
              <a:ext cx="3469856" cy="956765"/>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411" name="Google Shape;411;p58"/>
          <p:cNvGrpSpPr/>
          <p:nvPr/>
        </p:nvGrpSpPr>
        <p:grpSpPr>
          <a:xfrm>
            <a:off x="6710562" y="2510308"/>
            <a:ext cx="761723" cy="770774"/>
            <a:chOff x="9349536" y="-147918"/>
            <a:chExt cx="6858000" cy="6858000"/>
          </a:xfrm>
        </p:grpSpPr>
        <p:pic>
          <p:nvPicPr>
            <p:cNvPr id="412" name="Google Shape;412;p58"/>
            <p:cNvPicPr preferRelativeResize="0"/>
            <p:nvPr/>
          </p:nvPicPr>
          <p:blipFill rotWithShape="1">
            <a:blip r:embed="rId4">
              <a:alphaModFix/>
            </a:blip>
            <a:srcRect b="0" l="0" r="0" t="0"/>
            <a:stretch/>
          </p:blipFill>
          <p:spPr>
            <a:xfrm>
              <a:off x="9349536" y="-147918"/>
              <a:ext cx="6858000" cy="6858000"/>
            </a:xfrm>
            <a:prstGeom prst="rect">
              <a:avLst/>
            </a:prstGeom>
            <a:noFill/>
            <a:ln>
              <a:noFill/>
            </a:ln>
          </p:spPr>
        </p:pic>
        <p:sp>
          <p:nvSpPr>
            <p:cNvPr id="413" name="Google Shape;413;p58"/>
            <p:cNvSpPr/>
            <p:nvPr/>
          </p:nvSpPr>
          <p:spPr>
            <a:xfrm>
              <a:off x="9501936" y="5791200"/>
              <a:ext cx="3985464" cy="6858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4" name="Google Shape;414;p58"/>
          <p:cNvSpPr txBox="1"/>
          <p:nvPr/>
        </p:nvSpPr>
        <p:spPr>
          <a:xfrm>
            <a:off x="7162800" y="2438400"/>
            <a:ext cx="1661777" cy="73866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dk2"/>
                </a:solidFill>
                <a:latin typeface="Arial"/>
                <a:ea typeface="Arial"/>
                <a:cs typeface="Arial"/>
                <a:sym typeface="Arial"/>
              </a:rPr>
              <a:t>What Went Well</a:t>
            </a:r>
            <a:endParaRPr/>
          </a:p>
          <a:p>
            <a:pPr indent="0" lvl="0" marL="0" marR="0" rtl="0" algn="r">
              <a:spcBef>
                <a:spcPts val="0"/>
              </a:spcBef>
              <a:spcAft>
                <a:spcPts val="0"/>
              </a:spcAft>
              <a:buNone/>
            </a:pPr>
            <a:r>
              <a:rPr i="1" lang="en-GB" sz="1400">
                <a:solidFill>
                  <a:schemeClr val="dk2"/>
                </a:solidFill>
                <a:latin typeface="Arial"/>
                <a:ea typeface="Arial"/>
                <a:cs typeface="Arial"/>
                <a:sym typeface="Arial"/>
              </a:rPr>
              <a:t>What are my strengths?</a:t>
            </a:r>
            <a:endParaRPr i="1" sz="1400">
              <a:solidFill>
                <a:schemeClr val="dk2"/>
              </a:solidFill>
              <a:latin typeface="Arial"/>
              <a:ea typeface="Arial"/>
              <a:cs typeface="Arial"/>
              <a:sym typeface="Arial"/>
            </a:endParaRPr>
          </a:p>
        </p:txBody>
      </p:sp>
      <p:sp>
        <p:nvSpPr>
          <p:cNvPr id="415" name="Google Shape;415;p58"/>
          <p:cNvSpPr txBox="1"/>
          <p:nvPr/>
        </p:nvSpPr>
        <p:spPr>
          <a:xfrm>
            <a:off x="7151870" y="3698250"/>
            <a:ext cx="1661777" cy="73866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dk2"/>
                </a:solidFill>
                <a:latin typeface="Arial"/>
                <a:ea typeface="Arial"/>
                <a:cs typeface="Arial"/>
                <a:sym typeface="Arial"/>
              </a:rPr>
              <a:t>Even Better If</a:t>
            </a:r>
            <a:endParaRPr/>
          </a:p>
          <a:p>
            <a:pPr indent="0" lvl="0" marL="0" marR="0" rtl="0" algn="r">
              <a:spcBef>
                <a:spcPts val="0"/>
              </a:spcBef>
              <a:spcAft>
                <a:spcPts val="0"/>
              </a:spcAft>
              <a:buNone/>
            </a:pPr>
            <a:r>
              <a:rPr i="1" lang="en-GB" sz="1400">
                <a:solidFill>
                  <a:schemeClr val="dk2"/>
                </a:solidFill>
                <a:latin typeface="Arial"/>
                <a:ea typeface="Arial"/>
                <a:cs typeface="Arial"/>
                <a:sym typeface="Arial"/>
              </a:rPr>
              <a:t>Where can I improve?</a:t>
            </a:r>
            <a:endParaRPr i="1" sz="1400">
              <a:solidFill>
                <a:schemeClr val="dk2"/>
              </a:solidFill>
              <a:latin typeface="Arial"/>
              <a:ea typeface="Arial"/>
              <a:cs typeface="Arial"/>
              <a:sym typeface="Arial"/>
            </a:endParaRPr>
          </a:p>
        </p:txBody>
      </p:sp>
      <p:sp>
        <p:nvSpPr>
          <p:cNvPr id="416" name="Google Shape;416;p58"/>
          <p:cNvSpPr txBox="1"/>
          <p:nvPr/>
        </p:nvSpPr>
        <p:spPr>
          <a:xfrm>
            <a:off x="7151870" y="4886101"/>
            <a:ext cx="1712412" cy="73866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dk2"/>
                </a:solidFill>
                <a:latin typeface="Arial"/>
                <a:ea typeface="Arial"/>
                <a:cs typeface="Arial"/>
                <a:sym typeface="Arial"/>
              </a:rPr>
              <a:t>Area of Excellence</a:t>
            </a:r>
            <a:endParaRPr/>
          </a:p>
          <a:p>
            <a:pPr indent="0" lvl="0" marL="0" marR="0" rtl="0" algn="r">
              <a:spcBef>
                <a:spcPts val="0"/>
              </a:spcBef>
              <a:spcAft>
                <a:spcPts val="0"/>
              </a:spcAft>
              <a:buNone/>
            </a:pPr>
            <a:r>
              <a:rPr i="1" lang="en-GB" sz="1400">
                <a:solidFill>
                  <a:schemeClr val="dk2"/>
                </a:solidFill>
                <a:latin typeface="Arial"/>
                <a:ea typeface="Arial"/>
                <a:cs typeface="Arial"/>
                <a:sym typeface="Arial"/>
              </a:rPr>
              <a:t>What can I share?</a:t>
            </a:r>
            <a:endParaRPr i="1" sz="1400">
              <a:solidFill>
                <a:schemeClr val="dk2"/>
              </a:solidFill>
              <a:latin typeface="Arial"/>
              <a:ea typeface="Arial"/>
              <a:cs typeface="Arial"/>
              <a:sym typeface="Arial"/>
            </a:endParaRPr>
          </a:p>
        </p:txBody>
      </p:sp>
      <p:pic>
        <p:nvPicPr>
          <p:cNvPr id="417" name="Google Shape;417;p58"/>
          <p:cNvPicPr preferRelativeResize="0"/>
          <p:nvPr/>
        </p:nvPicPr>
        <p:blipFill rotWithShape="1">
          <a:blip r:embed="rId5">
            <a:alphaModFix/>
          </a:blip>
          <a:srcRect b="0" l="0" r="0" t="0"/>
          <a:stretch/>
        </p:blipFill>
        <p:spPr>
          <a:xfrm>
            <a:off x="7718486" y="235616"/>
            <a:ext cx="1029891" cy="681123"/>
          </a:xfrm>
          <a:prstGeom prst="rect">
            <a:avLst/>
          </a:prstGeom>
          <a:noFill/>
          <a:ln>
            <a:noFill/>
          </a:ln>
        </p:spPr>
      </p:pic>
      <p:pic>
        <p:nvPicPr>
          <p:cNvPr descr="https://iconmonstr.com/wp-content/g/gd/makefg.php?i=../assets/preview/2013/png/iconmonstr-trophy-7.png&amp;r=0&amp;g=0&amp;b=0" id="418" name="Google Shape;418;p58"/>
          <p:cNvPicPr preferRelativeResize="0"/>
          <p:nvPr/>
        </p:nvPicPr>
        <p:blipFill rotWithShape="1">
          <a:blip r:embed="rId6">
            <a:alphaModFix/>
          </a:blip>
          <a:srcRect b="0" l="0" r="0" t="0"/>
          <a:stretch/>
        </p:blipFill>
        <p:spPr>
          <a:xfrm>
            <a:off x="6795826" y="4872450"/>
            <a:ext cx="748662" cy="748662"/>
          </a:xfrm>
          <a:prstGeom prst="rect">
            <a:avLst/>
          </a:prstGeom>
          <a:noFill/>
          <a:ln>
            <a:noFill/>
          </a:ln>
        </p:spPr>
      </p:pic>
      <p:pic>
        <p:nvPicPr>
          <p:cNvPr descr="School 20" id="419" name="Google Shape;419;p58"/>
          <p:cNvPicPr preferRelativeResize="0"/>
          <p:nvPr/>
        </p:nvPicPr>
        <p:blipFill rotWithShape="1">
          <a:blip r:embed="rId7">
            <a:alphaModFix/>
          </a:blip>
          <a:srcRect b="0" l="0" r="0" t="0"/>
          <a:stretch/>
        </p:blipFill>
        <p:spPr>
          <a:xfrm>
            <a:off x="4036989" y="2462371"/>
            <a:ext cx="1047498" cy="1047499"/>
          </a:xfrm>
          <a:prstGeom prst="rect">
            <a:avLst/>
          </a:prstGeom>
          <a:noFill/>
          <a:ln>
            <a:noFill/>
          </a:ln>
        </p:spPr>
      </p:pic>
      <p:sp>
        <p:nvSpPr>
          <p:cNvPr id="420" name="Google Shape;420;p58"/>
          <p:cNvSpPr/>
          <p:nvPr/>
        </p:nvSpPr>
        <p:spPr>
          <a:xfrm>
            <a:off x="3912190" y="4398609"/>
            <a:ext cx="323850" cy="300318"/>
          </a:xfrm>
          <a:prstGeom prst="triangle">
            <a:avLst>
              <a:gd fmla="val 50000" name="adj"/>
            </a:avLst>
          </a:prstGeom>
          <a:solidFill>
            <a:schemeClr val="accent6"/>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58"/>
          <p:cNvSpPr/>
          <p:nvPr/>
        </p:nvSpPr>
        <p:spPr>
          <a:xfrm>
            <a:off x="4523705" y="4129940"/>
            <a:ext cx="228600" cy="228600"/>
          </a:xfrm>
          <a:prstGeom prst="ellipse">
            <a:avLst/>
          </a:prstGeom>
          <a:solidFill>
            <a:schemeClr val="accent6"/>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58"/>
          <p:cNvSpPr/>
          <p:nvPr/>
        </p:nvSpPr>
        <p:spPr>
          <a:xfrm>
            <a:off x="3954267" y="4180852"/>
            <a:ext cx="228600" cy="228600"/>
          </a:xfrm>
          <a:prstGeom prst="ellipse">
            <a:avLst/>
          </a:prstGeom>
          <a:solidFill>
            <a:schemeClr val="accent6"/>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58"/>
          <p:cNvSpPr/>
          <p:nvPr/>
        </p:nvSpPr>
        <p:spPr>
          <a:xfrm>
            <a:off x="4473806" y="4358540"/>
            <a:ext cx="323850" cy="300318"/>
          </a:xfrm>
          <a:prstGeom prst="triangle">
            <a:avLst>
              <a:gd fmla="val 50000" name="adj"/>
            </a:avLst>
          </a:prstGeom>
          <a:solidFill>
            <a:schemeClr val="accent6"/>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59"/>
          <p:cNvSpPr txBox="1"/>
          <p:nvPr>
            <p:ph type="title"/>
          </p:nvPr>
        </p:nvSpPr>
        <p:spPr>
          <a:xfrm>
            <a:off x="414308" y="386323"/>
            <a:ext cx="8501092" cy="375677"/>
          </a:xfrm>
          <a:prstGeom prst="rect">
            <a:avLst/>
          </a:prstGeom>
          <a:noFill/>
          <a:ln>
            <a:noFill/>
          </a:ln>
        </p:spPr>
        <p:txBody>
          <a:bodyPr anchorCtr="0" anchor="t" bIns="0" lIns="0" spcFirstLastPara="1" rIns="0" wrap="square" tIns="0">
            <a:normAutofit/>
          </a:bodyPr>
          <a:lstStyle/>
          <a:p>
            <a:pPr indent="0" lvl="0" marL="0" rtl="0" algn="l">
              <a:spcBef>
                <a:spcPts val="0"/>
              </a:spcBef>
              <a:spcAft>
                <a:spcPts val="0"/>
              </a:spcAft>
              <a:buNone/>
            </a:pPr>
            <a:r>
              <a:rPr lang="en-GB"/>
              <a:t>THE QA REVIEW – What is it?</a:t>
            </a:r>
            <a:endParaRPr/>
          </a:p>
        </p:txBody>
      </p:sp>
      <p:sp>
        <p:nvSpPr>
          <p:cNvPr id="429" name="Google Shape;429;p59"/>
          <p:cNvSpPr/>
          <p:nvPr/>
        </p:nvSpPr>
        <p:spPr>
          <a:xfrm>
            <a:off x="672681" y="3259428"/>
            <a:ext cx="2438400" cy="1981200"/>
          </a:xfrm>
          <a:prstGeom prst="rect">
            <a:avLst/>
          </a:prstGeom>
          <a:solidFill>
            <a:schemeClr val="accent1"/>
          </a:solidFill>
          <a:ln cap="flat" cmpd="sng" w="25400">
            <a:solidFill>
              <a:srgbClr val="698A3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Calibri"/>
                <a:ea typeface="Calibri"/>
                <a:cs typeface="Calibri"/>
                <a:sym typeface="Calibri"/>
              </a:rPr>
              <a:t>Where is a school at right now?</a:t>
            </a:r>
            <a:endParaRPr/>
          </a:p>
        </p:txBody>
      </p:sp>
      <p:sp>
        <p:nvSpPr>
          <p:cNvPr id="430" name="Google Shape;430;p59"/>
          <p:cNvSpPr/>
          <p:nvPr/>
        </p:nvSpPr>
        <p:spPr>
          <a:xfrm>
            <a:off x="672681" y="1811628"/>
            <a:ext cx="2438400" cy="1219200"/>
          </a:xfrm>
          <a:prstGeom prst="roundRect">
            <a:avLst>
              <a:gd fmla="val 16667" name="adj"/>
            </a:avLst>
          </a:prstGeom>
          <a:solidFill>
            <a:schemeClr val="accent6"/>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b="1" lang="en-GB" sz="1800">
                <a:solidFill>
                  <a:schemeClr val="lt1"/>
                </a:solidFill>
                <a:latin typeface="Calibri"/>
                <a:ea typeface="Calibri"/>
                <a:cs typeface="Calibri"/>
                <a:sym typeface="Calibri"/>
              </a:rPr>
              <a:t>AUDIT</a:t>
            </a:r>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59"/>
          <p:cNvSpPr/>
          <p:nvPr/>
        </p:nvSpPr>
        <p:spPr>
          <a:xfrm>
            <a:off x="3369454" y="1811628"/>
            <a:ext cx="2438400" cy="1219200"/>
          </a:xfrm>
          <a:prstGeom prst="roundRect">
            <a:avLst>
              <a:gd fmla="val 16667" name="adj"/>
            </a:avLst>
          </a:prstGeom>
          <a:solidFill>
            <a:schemeClr val="accent6"/>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Calibri"/>
                <a:ea typeface="Calibri"/>
                <a:cs typeface="Calibri"/>
                <a:sym typeface="Calibri"/>
              </a:rPr>
              <a:t>CHALLENGE</a:t>
            </a:r>
            <a:endParaRPr b="1" sz="1800">
              <a:solidFill>
                <a:schemeClr val="lt1"/>
              </a:solidFill>
              <a:latin typeface="Calibri"/>
              <a:ea typeface="Calibri"/>
              <a:cs typeface="Calibri"/>
              <a:sym typeface="Calibri"/>
            </a:endParaRPr>
          </a:p>
        </p:txBody>
      </p:sp>
      <p:sp>
        <p:nvSpPr>
          <p:cNvPr id="432" name="Google Shape;432;p59"/>
          <p:cNvSpPr/>
          <p:nvPr/>
        </p:nvSpPr>
        <p:spPr>
          <a:xfrm>
            <a:off x="6066227" y="1811628"/>
            <a:ext cx="2438400" cy="1219200"/>
          </a:xfrm>
          <a:prstGeom prst="roundRect">
            <a:avLst>
              <a:gd fmla="val 16667" name="adj"/>
            </a:avLst>
          </a:prstGeom>
          <a:solidFill>
            <a:schemeClr val="accent6"/>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Calibri"/>
                <a:ea typeface="Calibri"/>
                <a:cs typeface="Calibri"/>
                <a:sym typeface="Calibri"/>
              </a:rPr>
              <a:t>SUPPORT (inc senior leader CPD)</a:t>
            </a:r>
            <a:endParaRPr b="1" sz="1800">
              <a:solidFill>
                <a:schemeClr val="lt1"/>
              </a:solidFill>
              <a:latin typeface="Calibri"/>
              <a:ea typeface="Calibri"/>
              <a:cs typeface="Calibri"/>
              <a:sym typeface="Calibri"/>
            </a:endParaRPr>
          </a:p>
        </p:txBody>
      </p:sp>
      <p:sp>
        <p:nvSpPr>
          <p:cNvPr id="433" name="Google Shape;433;p59"/>
          <p:cNvSpPr/>
          <p:nvPr/>
        </p:nvSpPr>
        <p:spPr>
          <a:xfrm>
            <a:off x="3364088" y="3276600"/>
            <a:ext cx="2438400" cy="1964028"/>
          </a:xfrm>
          <a:prstGeom prst="rect">
            <a:avLst/>
          </a:prstGeom>
          <a:solidFill>
            <a:schemeClr val="accent1"/>
          </a:solidFill>
          <a:ln cap="flat" cmpd="sng" w="25400">
            <a:solidFill>
              <a:srgbClr val="698A3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Calibri"/>
                <a:ea typeface="Calibri"/>
                <a:cs typeface="Calibri"/>
                <a:sym typeface="Calibri"/>
              </a:rPr>
              <a:t>Where does a school need to be?</a:t>
            </a:r>
            <a:endParaRPr sz="1800">
              <a:solidFill>
                <a:schemeClr val="lt1"/>
              </a:solidFill>
              <a:latin typeface="Calibri"/>
              <a:ea typeface="Calibri"/>
              <a:cs typeface="Calibri"/>
              <a:sym typeface="Calibri"/>
            </a:endParaRPr>
          </a:p>
        </p:txBody>
      </p:sp>
      <p:sp>
        <p:nvSpPr>
          <p:cNvPr id="434" name="Google Shape;434;p59"/>
          <p:cNvSpPr/>
          <p:nvPr/>
        </p:nvSpPr>
        <p:spPr>
          <a:xfrm>
            <a:off x="6066227" y="3276600"/>
            <a:ext cx="2438400" cy="1964028"/>
          </a:xfrm>
          <a:prstGeom prst="rect">
            <a:avLst/>
          </a:prstGeom>
          <a:solidFill>
            <a:schemeClr val="accent1"/>
          </a:solidFill>
          <a:ln cap="flat" cmpd="sng" w="25400">
            <a:solidFill>
              <a:srgbClr val="698A3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Calibri"/>
                <a:ea typeface="Calibri"/>
                <a:cs typeface="Calibri"/>
                <a:sym typeface="Calibri"/>
              </a:rPr>
              <a:t>How can we support the school and its senior leaders to get there?</a:t>
            </a:r>
            <a:endParaRPr sz="1800">
              <a:solidFill>
                <a:schemeClr val="lt1"/>
              </a:solidFill>
              <a:latin typeface="Calibri"/>
              <a:ea typeface="Calibri"/>
              <a:cs typeface="Calibri"/>
              <a:sym typeface="Calibri"/>
            </a:endParaRPr>
          </a:p>
        </p:txBody>
      </p:sp>
      <p:sp>
        <p:nvSpPr>
          <p:cNvPr id="435" name="Google Shape;435;p59"/>
          <p:cNvSpPr/>
          <p:nvPr/>
        </p:nvSpPr>
        <p:spPr>
          <a:xfrm>
            <a:off x="672680" y="5410200"/>
            <a:ext cx="5129807" cy="321972"/>
          </a:xfrm>
          <a:prstGeom prst="roundRect">
            <a:avLst>
              <a:gd fmla="val 16667" name="adj"/>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i="1" lang="en-GB" sz="1800">
                <a:solidFill>
                  <a:schemeClr val="lt1"/>
                </a:solidFill>
                <a:latin typeface="Calibri"/>
                <a:ea typeface="Calibri"/>
                <a:cs typeface="Calibri"/>
                <a:sym typeface="Calibri"/>
              </a:rPr>
              <a:t>By having a review</a:t>
            </a:r>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59"/>
          <p:cNvSpPr/>
          <p:nvPr/>
        </p:nvSpPr>
        <p:spPr>
          <a:xfrm>
            <a:off x="3480029" y="6400800"/>
            <a:ext cx="5172396" cy="333503"/>
          </a:xfrm>
          <a:prstGeom prst="roundRect">
            <a:avLst>
              <a:gd fmla="val 16667" name="adj"/>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i="1" lang="en-GB" sz="1800">
                <a:solidFill>
                  <a:schemeClr val="lt1"/>
                </a:solidFill>
                <a:latin typeface="Calibri"/>
                <a:ea typeface="Calibri"/>
                <a:cs typeface="Calibri"/>
                <a:sym typeface="Calibri"/>
              </a:rPr>
              <a:t>By reviewing another school</a:t>
            </a:r>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59"/>
          <p:cNvSpPr/>
          <p:nvPr/>
        </p:nvSpPr>
        <p:spPr>
          <a:xfrm>
            <a:off x="553829" y="1066800"/>
            <a:ext cx="7828171"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The QA Review and our support programmes aim to provide schools and senior leaders with:</a:t>
            </a:r>
            <a:endParaRPr/>
          </a:p>
        </p:txBody>
      </p:sp>
      <p:sp>
        <p:nvSpPr>
          <p:cNvPr id="438" name="Google Shape;438;p59"/>
          <p:cNvSpPr/>
          <p:nvPr/>
        </p:nvSpPr>
        <p:spPr>
          <a:xfrm>
            <a:off x="3480029" y="5909256"/>
            <a:ext cx="5172396" cy="311708"/>
          </a:xfrm>
          <a:prstGeom prst="roundRect">
            <a:avLst>
              <a:gd fmla="val 16667" name="adj"/>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1" lang="en-GB" sz="1800">
                <a:solidFill>
                  <a:schemeClr val="lt1"/>
                </a:solidFill>
                <a:latin typeface="Calibri"/>
                <a:ea typeface="Calibri"/>
                <a:cs typeface="Calibri"/>
                <a:sym typeface="Calibri"/>
              </a:rPr>
              <a:t>By accessing post-review support</a:t>
            </a:r>
            <a:endParaRPr sz="1800">
              <a:solidFill>
                <a:schemeClr val="lt1"/>
              </a:solidFill>
              <a:latin typeface="Calibri"/>
              <a:ea typeface="Calibri"/>
              <a:cs typeface="Calibri"/>
              <a:sym typeface="Calibri"/>
            </a:endParaRPr>
          </a:p>
        </p:txBody>
      </p:sp>
      <p:pic>
        <p:nvPicPr>
          <p:cNvPr id="439" name="Google Shape;439;p59"/>
          <p:cNvPicPr preferRelativeResize="0"/>
          <p:nvPr/>
        </p:nvPicPr>
        <p:blipFill rotWithShape="1">
          <a:blip r:embed="rId3">
            <a:alphaModFix/>
          </a:blip>
          <a:srcRect b="0" l="0" r="0" t="0"/>
          <a:stretch/>
        </p:blipFill>
        <p:spPr>
          <a:xfrm>
            <a:off x="7622534" y="187814"/>
            <a:ext cx="1029891" cy="68112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60"/>
          <p:cNvSpPr txBox="1"/>
          <p:nvPr>
            <p:ph type="title"/>
          </p:nvPr>
        </p:nvSpPr>
        <p:spPr>
          <a:xfrm>
            <a:off x="414308" y="386323"/>
            <a:ext cx="8501092" cy="375677"/>
          </a:xfrm>
          <a:prstGeom prst="rect">
            <a:avLst/>
          </a:prstGeom>
          <a:noFill/>
          <a:ln>
            <a:noFill/>
          </a:ln>
        </p:spPr>
        <p:txBody>
          <a:bodyPr anchorCtr="0" anchor="t" bIns="0" lIns="0" spcFirstLastPara="1" rIns="0" wrap="square" tIns="0">
            <a:normAutofit/>
          </a:bodyPr>
          <a:lstStyle/>
          <a:p>
            <a:pPr indent="0" lvl="0" marL="0" rtl="0" algn="l">
              <a:spcBef>
                <a:spcPts val="0"/>
              </a:spcBef>
              <a:spcAft>
                <a:spcPts val="0"/>
              </a:spcAft>
              <a:buNone/>
            </a:pPr>
            <a:r>
              <a:rPr lang="en-GB"/>
              <a:t>THE QA REVIEW AND OFSTED</a:t>
            </a:r>
            <a:endParaRPr/>
          </a:p>
        </p:txBody>
      </p:sp>
      <p:graphicFrame>
        <p:nvGraphicFramePr>
          <p:cNvPr id="445" name="Google Shape;445;p60"/>
          <p:cNvGraphicFramePr/>
          <p:nvPr/>
        </p:nvGraphicFramePr>
        <p:xfrm>
          <a:off x="1524000" y="1397000"/>
          <a:ext cx="3000000" cy="3000000"/>
        </p:xfrm>
        <a:graphic>
          <a:graphicData uri="http://schemas.openxmlformats.org/drawingml/2006/table">
            <a:tbl>
              <a:tblPr bandRow="1" firstRow="1">
                <a:noFill/>
                <a:tableStyleId>{6059C553-AC9D-4D6B-9D56-03AD480997D0}</a:tableStyleId>
              </a:tblPr>
              <a:tblGrid>
                <a:gridCol w="3048000"/>
                <a:gridCol w="3048000"/>
              </a:tblGrid>
              <a:tr h="370850">
                <a:tc>
                  <a:txBody>
                    <a:bodyPr/>
                    <a:lstStyle/>
                    <a:p>
                      <a:pPr indent="0" lvl="0" marL="0" marR="0" rtl="0" algn="l">
                        <a:spcBef>
                          <a:spcPts val="0"/>
                        </a:spcBef>
                        <a:spcAft>
                          <a:spcPts val="0"/>
                        </a:spcAft>
                        <a:buNone/>
                      </a:pPr>
                      <a:r>
                        <a:rPr lang="en-GB" sz="1800" u="none" cap="none" strike="noStrike"/>
                        <a:t>QA Review</a:t>
                      </a:r>
                      <a:endParaRPr sz="1800"/>
                    </a:p>
                  </a:txBody>
                  <a:tcPr marT="45725" marB="45725" marR="91450" marL="91450"/>
                </a:tc>
                <a:tc>
                  <a:txBody>
                    <a:bodyPr/>
                    <a:lstStyle/>
                    <a:p>
                      <a:pPr indent="0" lvl="0" marL="0" marR="0" rtl="0" algn="l">
                        <a:spcBef>
                          <a:spcPts val="0"/>
                        </a:spcBef>
                        <a:spcAft>
                          <a:spcPts val="0"/>
                        </a:spcAft>
                        <a:buNone/>
                      </a:pPr>
                      <a:r>
                        <a:rPr lang="en-GB" sz="1800"/>
                        <a:t>Ofsted Inspection</a:t>
                      </a:r>
                      <a:endParaRPr sz="1800"/>
                    </a:p>
                  </a:txBody>
                  <a:tcPr marT="45725" marB="45725" marR="91450" marL="91450"/>
                </a:tc>
              </a:tr>
              <a:tr h="37085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graphicFrame>
        <p:nvGraphicFramePr>
          <p:cNvPr id="446" name="Google Shape;446;p60"/>
          <p:cNvGraphicFramePr/>
          <p:nvPr/>
        </p:nvGraphicFramePr>
        <p:xfrm>
          <a:off x="414309" y="1397000"/>
          <a:ext cx="3000000" cy="3000000"/>
        </p:xfrm>
        <a:graphic>
          <a:graphicData uri="http://schemas.openxmlformats.org/drawingml/2006/table">
            <a:tbl>
              <a:tblPr bandRow="1" firstRow="1">
                <a:noFill/>
                <a:tableStyleId>{6059C553-AC9D-4D6B-9D56-03AD480997D0}</a:tableStyleId>
              </a:tblPr>
              <a:tblGrid>
                <a:gridCol w="5681700"/>
                <a:gridCol w="1371600"/>
                <a:gridCol w="1295400"/>
              </a:tblGrid>
              <a:tr h="370850">
                <a:tc>
                  <a:txBody>
                    <a:bodyPr/>
                    <a:lstStyle/>
                    <a:p>
                      <a:pPr indent="0" lvl="0" marL="0" marR="0" rtl="0" algn="l">
                        <a:spcBef>
                          <a:spcPts val="0"/>
                        </a:spcBef>
                        <a:spcAft>
                          <a:spcPts val="0"/>
                        </a:spcAft>
                        <a:buNone/>
                      </a:pPr>
                      <a:r>
                        <a:rPr lang="en-GB" sz="1800"/>
                        <a:t>Area</a:t>
                      </a:r>
                      <a:endParaRPr sz="1800"/>
                    </a:p>
                  </a:txBody>
                  <a:tcPr marT="45725" marB="45725" marR="91450" marL="91450">
                    <a:solidFill>
                      <a:schemeClr val="dk2"/>
                    </a:solidFill>
                  </a:tcPr>
                </a:tc>
                <a:tc>
                  <a:txBody>
                    <a:bodyPr/>
                    <a:lstStyle/>
                    <a:p>
                      <a:pPr indent="0" lvl="0" marL="0" marR="0" rtl="0" algn="l">
                        <a:spcBef>
                          <a:spcPts val="0"/>
                        </a:spcBef>
                        <a:spcAft>
                          <a:spcPts val="0"/>
                        </a:spcAft>
                        <a:buNone/>
                      </a:pPr>
                      <a:r>
                        <a:rPr lang="en-GB" sz="1800"/>
                        <a:t>QA Review</a:t>
                      </a:r>
                      <a:endParaRPr sz="1800"/>
                    </a:p>
                  </a:txBody>
                  <a:tcPr marT="45725" marB="45725" marR="91450" marL="91450">
                    <a:solidFill>
                      <a:schemeClr val="dk2"/>
                    </a:solidFill>
                  </a:tcPr>
                </a:tc>
                <a:tc>
                  <a:txBody>
                    <a:bodyPr/>
                    <a:lstStyle/>
                    <a:p>
                      <a:pPr indent="0" lvl="0" marL="0" marR="0" rtl="0" algn="l">
                        <a:spcBef>
                          <a:spcPts val="0"/>
                        </a:spcBef>
                        <a:spcAft>
                          <a:spcPts val="0"/>
                        </a:spcAft>
                        <a:buNone/>
                      </a:pPr>
                      <a:r>
                        <a:rPr lang="en-GB" sz="1800"/>
                        <a:t>Ofsted</a:t>
                      </a:r>
                      <a:endParaRPr sz="1800"/>
                    </a:p>
                  </a:txBody>
                  <a:tcPr marT="45725" marB="45725" marR="91450" marL="91450">
                    <a:solidFill>
                      <a:schemeClr val="dk2"/>
                    </a:solidFill>
                  </a:tcPr>
                </a:tc>
              </a:tr>
              <a:tr h="370850">
                <a:tc>
                  <a:txBody>
                    <a:bodyPr/>
                    <a:lstStyle/>
                    <a:p>
                      <a:pPr indent="0" lvl="0" marL="0" marR="0" rtl="0" algn="l">
                        <a:spcBef>
                          <a:spcPts val="0"/>
                        </a:spcBef>
                        <a:spcAft>
                          <a:spcPts val="0"/>
                        </a:spcAft>
                        <a:buNone/>
                      </a:pPr>
                      <a:r>
                        <a:rPr lang="en-GB" sz="1800"/>
                        <a:t>School</a:t>
                      </a:r>
                      <a:r>
                        <a:rPr lang="en-GB" sz="1800"/>
                        <a:t> context</a:t>
                      </a:r>
                      <a:endParaRPr sz="1800"/>
                    </a:p>
                  </a:txBody>
                  <a:tcPr marT="45725" marB="45725" marR="91450" marL="91450"/>
                </a:tc>
                <a:tc>
                  <a:txBody>
                    <a:bodyPr/>
                    <a:lstStyle/>
                    <a:p>
                      <a:pPr indent="-171450" lvl="0" marL="285750" marR="0" rtl="0" algn="ctr">
                        <a:spcBef>
                          <a:spcPts val="0"/>
                        </a:spcBef>
                        <a:spcAft>
                          <a:spcPts val="0"/>
                        </a:spcAft>
                        <a:buClr>
                          <a:schemeClr val="dk1"/>
                        </a:buClr>
                        <a:buSzPts val="1800"/>
                        <a:buFont typeface="Noto Sans Symbols"/>
                        <a:buNone/>
                      </a:pPr>
                      <a:r>
                        <a:t/>
                      </a:r>
                      <a:endParaRPr sz="1800"/>
                    </a:p>
                  </a:txBody>
                  <a:tcPr marT="45725" marB="45725" marR="91450" marL="91450">
                    <a:solidFill>
                      <a:schemeClr val="accent1"/>
                    </a:solidFill>
                  </a:tcPr>
                </a:tc>
                <a:tc>
                  <a:txBody>
                    <a:bodyPr/>
                    <a:lstStyle/>
                    <a:p>
                      <a:pPr indent="0" lvl="0" marL="0" marR="0" rtl="0" algn="l">
                        <a:spcBef>
                          <a:spcPts val="0"/>
                        </a:spcBef>
                        <a:spcAft>
                          <a:spcPts val="0"/>
                        </a:spcAft>
                        <a:buNone/>
                      </a:pPr>
                      <a:r>
                        <a:t/>
                      </a:r>
                      <a:endParaRPr sz="1800"/>
                    </a:p>
                  </a:txBody>
                  <a:tcPr marT="45725" marB="45725" marR="91450" marL="91450">
                    <a:solidFill>
                      <a:schemeClr val="accent1"/>
                    </a:solidFill>
                  </a:tcPr>
                </a:tc>
              </a:tr>
              <a:tr h="370850">
                <a:tc>
                  <a:txBody>
                    <a:bodyPr/>
                    <a:lstStyle/>
                    <a:p>
                      <a:pPr indent="0" lvl="0" marL="0" marR="0" rtl="0" algn="l">
                        <a:spcBef>
                          <a:spcPts val="0"/>
                        </a:spcBef>
                        <a:spcAft>
                          <a:spcPts val="0"/>
                        </a:spcAft>
                        <a:buNone/>
                      </a:pPr>
                      <a:r>
                        <a:rPr lang="en-GB" sz="1800"/>
                        <a:t>School improvement strategies</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solidFill>
                      <a:schemeClr val="accent1"/>
                    </a:solidFill>
                  </a:tcPr>
                </a:tc>
                <a:tc>
                  <a:txBody>
                    <a:bodyPr/>
                    <a:lstStyle/>
                    <a:p>
                      <a:pPr indent="0" lvl="0" marL="0" marR="0" rtl="0" algn="l">
                        <a:spcBef>
                          <a:spcPts val="0"/>
                        </a:spcBef>
                        <a:spcAft>
                          <a:spcPts val="0"/>
                        </a:spcAft>
                        <a:buNone/>
                      </a:pPr>
                      <a:r>
                        <a:t/>
                      </a:r>
                      <a:endParaRPr sz="1800"/>
                    </a:p>
                  </a:txBody>
                  <a:tcPr marT="45725" marB="45725" marR="91450" marL="91450">
                    <a:solidFill>
                      <a:schemeClr val="accent3"/>
                    </a:solidFill>
                  </a:tcPr>
                </a:tc>
              </a:tr>
              <a:tr h="370850">
                <a:tc>
                  <a:txBody>
                    <a:bodyPr/>
                    <a:lstStyle/>
                    <a:p>
                      <a:pPr indent="0" lvl="0" marL="0" marR="0" rtl="0" algn="l">
                        <a:spcBef>
                          <a:spcPts val="0"/>
                        </a:spcBef>
                        <a:spcAft>
                          <a:spcPts val="0"/>
                        </a:spcAft>
                        <a:buNone/>
                      </a:pPr>
                      <a:r>
                        <a:rPr lang="en-GB" sz="1800"/>
                        <a:t>Outcomes for pupils</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solidFill>
                      <a:schemeClr val="accent1"/>
                    </a:solidFill>
                  </a:tcPr>
                </a:tc>
                <a:tc>
                  <a:txBody>
                    <a:bodyPr/>
                    <a:lstStyle/>
                    <a:p>
                      <a:pPr indent="0" lvl="0" marL="0" marR="0" rtl="0" algn="l">
                        <a:spcBef>
                          <a:spcPts val="0"/>
                        </a:spcBef>
                        <a:spcAft>
                          <a:spcPts val="0"/>
                        </a:spcAft>
                        <a:buNone/>
                      </a:pPr>
                      <a:r>
                        <a:t/>
                      </a:r>
                      <a:endParaRPr sz="1800"/>
                    </a:p>
                  </a:txBody>
                  <a:tcPr marT="45725" marB="45725" marR="91450" marL="91450">
                    <a:solidFill>
                      <a:schemeClr val="accent1"/>
                    </a:solidFill>
                  </a:tcPr>
                </a:tc>
              </a:tr>
              <a:tr h="370850">
                <a:tc>
                  <a:txBody>
                    <a:bodyPr/>
                    <a:lstStyle/>
                    <a:p>
                      <a:pPr indent="0" lvl="0" marL="0" marR="0" rtl="0" algn="l">
                        <a:spcBef>
                          <a:spcPts val="0"/>
                        </a:spcBef>
                        <a:spcAft>
                          <a:spcPts val="0"/>
                        </a:spcAft>
                        <a:buNone/>
                      </a:pPr>
                      <a:r>
                        <a:rPr lang="en-GB" sz="1800"/>
                        <a:t>Quality of teaching, learning and assessment</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solidFill>
                      <a:schemeClr val="accent1"/>
                    </a:solidFill>
                  </a:tcPr>
                </a:tc>
                <a:tc>
                  <a:txBody>
                    <a:bodyPr/>
                    <a:lstStyle/>
                    <a:p>
                      <a:pPr indent="0" lvl="0" marL="0" marR="0" rtl="0" algn="l">
                        <a:spcBef>
                          <a:spcPts val="0"/>
                        </a:spcBef>
                        <a:spcAft>
                          <a:spcPts val="0"/>
                        </a:spcAft>
                        <a:buNone/>
                      </a:pPr>
                      <a:r>
                        <a:t/>
                      </a:r>
                      <a:endParaRPr sz="1800"/>
                    </a:p>
                  </a:txBody>
                  <a:tcPr marT="45725" marB="45725" marR="91450" marL="91450">
                    <a:solidFill>
                      <a:schemeClr val="accent1"/>
                    </a:solidFill>
                  </a:tcPr>
                </a:tc>
              </a:tr>
              <a:tr h="370850">
                <a:tc>
                  <a:txBody>
                    <a:bodyPr/>
                    <a:lstStyle/>
                    <a:p>
                      <a:pPr indent="0" lvl="0" marL="0" marR="0" rtl="0" algn="l">
                        <a:spcBef>
                          <a:spcPts val="0"/>
                        </a:spcBef>
                        <a:spcAft>
                          <a:spcPts val="0"/>
                        </a:spcAft>
                        <a:buNone/>
                      </a:pPr>
                      <a:r>
                        <a:rPr lang="en-GB" sz="1800"/>
                        <a:t>Area of excellence</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solidFill>
                      <a:schemeClr val="accent1"/>
                    </a:solidFill>
                  </a:tcPr>
                </a:tc>
                <a:tc>
                  <a:txBody>
                    <a:bodyPr/>
                    <a:lstStyle/>
                    <a:p>
                      <a:pPr indent="0" lvl="0" marL="0" marR="0" rtl="0" algn="l">
                        <a:spcBef>
                          <a:spcPts val="0"/>
                        </a:spcBef>
                        <a:spcAft>
                          <a:spcPts val="0"/>
                        </a:spcAft>
                        <a:buNone/>
                      </a:pPr>
                      <a:r>
                        <a:t/>
                      </a:r>
                      <a:endParaRPr sz="1800"/>
                    </a:p>
                  </a:txBody>
                  <a:tcPr marT="45725" marB="45725" marR="91450" marL="91450">
                    <a:solidFill>
                      <a:schemeClr val="accent3"/>
                    </a:solidFill>
                  </a:tcPr>
                </a:tc>
              </a:tr>
              <a:tr h="370850">
                <a:tc>
                  <a:txBody>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Improvements</a:t>
                      </a:r>
                      <a:r>
                        <a:rPr lang="en-GB" sz="1800">
                          <a:solidFill>
                            <a:schemeClr val="dk1"/>
                          </a:solidFill>
                          <a:latin typeface="Arial"/>
                          <a:ea typeface="Arial"/>
                          <a:cs typeface="Arial"/>
                          <a:sym typeface="Arial"/>
                        </a:rPr>
                        <a:t> from last review</a:t>
                      </a:r>
                      <a:endParaRPr sz="1800">
                        <a:solidFill>
                          <a:schemeClr val="dk1"/>
                        </a:solidFill>
                        <a:latin typeface="Arial"/>
                        <a:ea typeface="Arial"/>
                        <a:cs typeface="Arial"/>
                        <a:sym typeface="Arial"/>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solidFill>
                      <a:schemeClr val="accent1"/>
                    </a:solidFill>
                  </a:tcPr>
                </a:tc>
                <a:tc>
                  <a:txBody>
                    <a:bodyPr/>
                    <a:lstStyle/>
                    <a:p>
                      <a:pPr indent="0" lvl="0" marL="0" marR="0" rtl="0" algn="l">
                        <a:spcBef>
                          <a:spcPts val="0"/>
                        </a:spcBef>
                        <a:spcAft>
                          <a:spcPts val="0"/>
                        </a:spcAft>
                        <a:buNone/>
                      </a:pPr>
                      <a:r>
                        <a:t/>
                      </a:r>
                      <a:endParaRPr sz="1800"/>
                    </a:p>
                  </a:txBody>
                  <a:tcPr marT="45725" marB="45725" marR="91450" marL="91450">
                    <a:solidFill>
                      <a:schemeClr val="accent3"/>
                    </a:solidFill>
                  </a:tcPr>
                </a:tc>
              </a:tr>
              <a:tr h="370850">
                <a:tc>
                  <a:txBody>
                    <a:bodyPr/>
                    <a:lstStyle/>
                    <a:p>
                      <a:pPr indent="0" lvl="0" marL="0" marR="0" rtl="0" algn="l">
                        <a:spcBef>
                          <a:spcPts val="0"/>
                        </a:spcBef>
                        <a:spcAft>
                          <a:spcPts val="0"/>
                        </a:spcAft>
                        <a:buNone/>
                      </a:pPr>
                      <a:r>
                        <a:rPr lang="en-GB" sz="1800"/>
                        <a:t>Personal development, behaviour and welfare</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solidFill>
                      <a:schemeClr val="accent3"/>
                    </a:solidFill>
                  </a:tcPr>
                </a:tc>
                <a:tc>
                  <a:txBody>
                    <a:bodyPr/>
                    <a:lstStyle/>
                    <a:p>
                      <a:pPr indent="0" lvl="0" marL="0" marR="0" rtl="0" algn="l">
                        <a:spcBef>
                          <a:spcPts val="0"/>
                        </a:spcBef>
                        <a:spcAft>
                          <a:spcPts val="0"/>
                        </a:spcAft>
                        <a:buNone/>
                      </a:pPr>
                      <a:r>
                        <a:t/>
                      </a:r>
                      <a:endParaRPr sz="1800"/>
                    </a:p>
                  </a:txBody>
                  <a:tcPr marT="45725" marB="45725" marR="91450" marL="91450">
                    <a:solidFill>
                      <a:schemeClr val="accent1"/>
                    </a:solidFill>
                  </a:tcPr>
                </a:tc>
              </a:tr>
              <a:tr h="370850">
                <a:tc>
                  <a:txBody>
                    <a:bodyPr/>
                    <a:lstStyle/>
                    <a:p>
                      <a:pPr indent="0" lvl="0" marL="0" marR="0" rtl="0" algn="l">
                        <a:spcBef>
                          <a:spcPts val="0"/>
                        </a:spcBef>
                        <a:spcAft>
                          <a:spcPts val="0"/>
                        </a:spcAft>
                        <a:buNone/>
                      </a:pPr>
                      <a:r>
                        <a:rPr lang="en-GB" sz="1800"/>
                        <a:t>Effectiveness of leadership and management</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solidFill>
                      <a:schemeClr val="accent3"/>
                    </a:solidFill>
                  </a:tcPr>
                </a:tc>
                <a:tc>
                  <a:txBody>
                    <a:bodyPr/>
                    <a:lstStyle/>
                    <a:p>
                      <a:pPr indent="0" lvl="0" marL="0" marR="0" rtl="0" algn="l">
                        <a:spcBef>
                          <a:spcPts val="0"/>
                        </a:spcBef>
                        <a:spcAft>
                          <a:spcPts val="0"/>
                        </a:spcAft>
                        <a:buNone/>
                      </a:pPr>
                      <a:r>
                        <a:t/>
                      </a:r>
                      <a:endParaRPr sz="1800"/>
                    </a:p>
                  </a:txBody>
                  <a:tcPr marT="45725" marB="45725" marR="91450" marL="91450">
                    <a:solidFill>
                      <a:schemeClr val="accent1"/>
                    </a:solidFill>
                  </a:tcPr>
                </a:tc>
              </a:tr>
              <a:tr h="370850">
                <a:tc>
                  <a:txBody>
                    <a:bodyPr/>
                    <a:lstStyle/>
                    <a:p>
                      <a:pPr indent="0" lvl="0" marL="0" marR="0" rtl="0" algn="l">
                        <a:spcBef>
                          <a:spcPts val="0"/>
                        </a:spcBef>
                        <a:spcAft>
                          <a:spcPts val="0"/>
                        </a:spcAft>
                        <a:buNone/>
                      </a:pPr>
                      <a:r>
                        <a:rPr lang="en-GB" sz="1800"/>
                        <a:t>Governance</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solidFill>
                      <a:schemeClr val="accent3"/>
                    </a:solidFill>
                  </a:tcPr>
                </a:tc>
                <a:tc>
                  <a:txBody>
                    <a:bodyPr/>
                    <a:lstStyle/>
                    <a:p>
                      <a:pPr indent="0" lvl="0" marL="0" marR="0" rtl="0" algn="l">
                        <a:spcBef>
                          <a:spcPts val="0"/>
                        </a:spcBef>
                        <a:spcAft>
                          <a:spcPts val="0"/>
                        </a:spcAft>
                        <a:buNone/>
                      </a:pPr>
                      <a:r>
                        <a:t/>
                      </a:r>
                      <a:endParaRPr sz="1800"/>
                    </a:p>
                  </a:txBody>
                  <a:tcPr marT="45725" marB="45725" marR="91450" marL="91450">
                    <a:solidFill>
                      <a:schemeClr val="accent1"/>
                    </a:solidFill>
                  </a:tcPr>
                </a:tc>
              </a:tr>
            </a:tbl>
          </a:graphicData>
        </a:graphic>
      </p:graphicFrame>
      <p:sp>
        <p:nvSpPr>
          <p:cNvPr id="447" name="Google Shape;447;p60"/>
          <p:cNvSpPr txBox="1"/>
          <p:nvPr/>
        </p:nvSpPr>
        <p:spPr>
          <a:xfrm>
            <a:off x="414308" y="5334000"/>
            <a:ext cx="8348692"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The QA Review does not look at the same areas as Ofsted and so agreed estimates from the review are not equivalent to Ofsted judgements; nor do we intend them to be.</a:t>
            </a:r>
            <a:endParaRPr sz="1800">
              <a:solidFill>
                <a:schemeClr val="dk1"/>
              </a:solidFill>
              <a:latin typeface="Arial"/>
              <a:ea typeface="Arial"/>
              <a:cs typeface="Arial"/>
              <a:sym typeface="Arial"/>
            </a:endParaRPr>
          </a:p>
        </p:txBody>
      </p:sp>
      <p:pic>
        <p:nvPicPr>
          <p:cNvPr id="448" name="Google Shape;448;p60"/>
          <p:cNvPicPr preferRelativeResize="0"/>
          <p:nvPr/>
        </p:nvPicPr>
        <p:blipFill rotWithShape="1">
          <a:blip r:embed="rId3">
            <a:alphaModFix/>
          </a:blip>
          <a:srcRect b="0" l="0" r="0" t="0"/>
          <a:stretch/>
        </p:blipFill>
        <p:spPr>
          <a:xfrm>
            <a:off x="7718486" y="235616"/>
            <a:ext cx="1029891" cy="68112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61"/>
          <p:cNvSpPr txBox="1"/>
          <p:nvPr>
            <p:ph type="title"/>
          </p:nvPr>
        </p:nvSpPr>
        <p:spPr>
          <a:xfrm>
            <a:off x="414308" y="386323"/>
            <a:ext cx="8501092" cy="375677"/>
          </a:xfrm>
          <a:prstGeom prst="rect">
            <a:avLst/>
          </a:prstGeom>
          <a:noFill/>
          <a:ln>
            <a:noFill/>
          </a:ln>
        </p:spPr>
        <p:txBody>
          <a:bodyPr anchorCtr="0" anchor="t" bIns="0" lIns="0" spcFirstLastPara="1" rIns="0" wrap="square" tIns="0">
            <a:normAutofit/>
          </a:bodyPr>
          <a:lstStyle/>
          <a:p>
            <a:pPr indent="0" lvl="0" marL="0" rtl="0" algn="l">
              <a:spcBef>
                <a:spcPts val="0"/>
              </a:spcBef>
              <a:spcAft>
                <a:spcPts val="0"/>
              </a:spcAft>
              <a:buNone/>
            </a:pPr>
            <a:r>
              <a:rPr lang="en-GB"/>
              <a:t>THE QA REVIEW – Timetable</a:t>
            </a:r>
            <a:endParaRPr/>
          </a:p>
        </p:txBody>
      </p:sp>
      <p:sp>
        <p:nvSpPr>
          <p:cNvPr id="454" name="Google Shape;454;p61"/>
          <p:cNvSpPr/>
          <p:nvPr/>
        </p:nvSpPr>
        <p:spPr>
          <a:xfrm>
            <a:off x="553829" y="1342072"/>
            <a:ext cx="7828171" cy="14773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Takes place over 3 days beginning on either a Monday or a Wednesday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One afternoon for the Pre-Review Analysis (PRA) </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One full day of review activities</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One morning for further review activities and concluding meetings</a:t>
            </a:r>
            <a:endParaRPr sz="1800">
              <a:solidFill>
                <a:schemeClr val="dk1"/>
              </a:solidFill>
              <a:latin typeface="Arial"/>
              <a:ea typeface="Arial"/>
              <a:cs typeface="Arial"/>
              <a:sym typeface="Arial"/>
            </a:endParaRPr>
          </a:p>
        </p:txBody>
      </p:sp>
      <p:pic>
        <p:nvPicPr>
          <p:cNvPr id="455" name="Google Shape;455;p61"/>
          <p:cNvPicPr preferRelativeResize="0"/>
          <p:nvPr/>
        </p:nvPicPr>
        <p:blipFill rotWithShape="1">
          <a:blip r:embed="rId3">
            <a:alphaModFix/>
          </a:blip>
          <a:srcRect b="31318" l="14275" r="33016" t="47802"/>
          <a:stretch/>
        </p:blipFill>
        <p:spPr>
          <a:xfrm>
            <a:off x="44114" y="3352800"/>
            <a:ext cx="9023686" cy="1905000"/>
          </a:xfrm>
          <a:prstGeom prst="rect">
            <a:avLst/>
          </a:prstGeom>
          <a:noFill/>
          <a:ln>
            <a:noFill/>
          </a:ln>
        </p:spPr>
      </p:pic>
      <p:pic>
        <p:nvPicPr>
          <p:cNvPr id="456" name="Google Shape;456;p61"/>
          <p:cNvPicPr preferRelativeResize="0"/>
          <p:nvPr/>
        </p:nvPicPr>
        <p:blipFill rotWithShape="1">
          <a:blip r:embed="rId4">
            <a:alphaModFix/>
          </a:blip>
          <a:srcRect b="0" l="0" r="0" t="0"/>
          <a:stretch/>
        </p:blipFill>
        <p:spPr>
          <a:xfrm>
            <a:off x="7718486" y="235616"/>
            <a:ext cx="1029891" cy="68112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62"/>
          <p:cNvSpPr txBox="1"/>
          <p:nvPr>
            <p:ph type="title"/>
          </p:nvPr>
        </p:nvSpPr>
        <p:spPr>
          <a:xfrm>
            <a:off x="414308" y="386323"/>
            <a:ext cx="8501092" cy="375677"/>
          </a:xfrm>
          <a:prstGeom prst="rect">
            <a:avLst/>
          </a:prstGeom>
          <a:noFill/>
          <a:ln>
            <a:noFill/>
          </a:ln>
        </p:spPr>
        <p:txBody>
          <a:bodyPr anchorCtr="0" anchor="t" bIns="0" lIns="0" spcFirstLastPara="1" rIns="0" wrap="square" tIns="0">
            <a:normAutofit/>
          </a:bodyPr>
          <a:lstStyle/>
          <a:p>
            <a:pPr indent="0" lvl="0" marL="0" rtl="0" algn="l">
              <a:spcBef>
                <a:spcPts val="0"/>
              </a:spcBef>
              <a:spcAft>
                <a:spcPts val="0"/>
              </a:spcAft>
              <a:buNone/>
            </a:pPr>
            <a:r>
              <a:rPr lang="en-GB"/>
              <a:t>THE QA REVIEW - Principles</a:t>
            </a:r>
            <a:endParaRPr/>
          </a:p>
        </p:txBody>
      </p:sp>
      <p:sp>
        <p:nvSpPr>
          <p:cNvPr id="462" name="Google Shape;462;p62"/>
          <p:cNvSpPr/>
          <p:nvPr/>
        </p:nvSpPr>
        <p:spPr>
          <a:xfrm>
            <a:off x="3200400" y="1676400"/>
            <a:ext cx="5105400" cy="1066800"/>
          </a:xfrm>
          <a:prstGeom prst="roundRect">
            <a:avLst>
              <a:gd fmla="val 16667" name="adj"/>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1" lang="en-GB" sz="1600">
                <a:solidFill>
                  <a:schemeClr val="dk1"/>
                </a:solidFill>
                <a:latin typeface="Calibri"/>
                <a:ea typeface="Calibri"/>
                <a:cs typeface="Calibri"/>
                <a:sym typeface="Calibri"/>
              </a:rPr>
              <a:t>Every school in the partnership receives a review every year to enable them to regularly audit their progress and identify improvements</a:t>
            </a:r>
            <a:endParaRPr i="1" sz="1600">
              <a:solidFill>
                <a:schemeClr val="dk1"/>
              </a:solidFill>
              <a:latin typeface="Calibri"/>
              <a:ea typeface="Calibri"/>
              <a:cs typeface="Calibri"/>
              <a:sym typeface="Calibri"/>
            </a:endParaRPr>
          </a:p>
        </p:txBody>
      </p:sp>
      <p:sp>
        <p:nvSpPr>
          <p:cNvPr id="463" name="Google Shape;463;p62"/>
          <p:cNvSpPr/>
          <p:nvPr/>
        </p:nvSpPr>
        <p:spPr>
          <a:xfrm>
            <a:off x="3200400" y="4572000"/>
            <a:ext cx="5105400" cy="1066800"/>
          </a:xfrm>
          <a:prstGeom prst="roundRect">
            <a:avLst>
              <a:gd fmla="val 16667" name="adj"/>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1" lang="en-GB" sz="1600">
                <a:solidFill>
                  <a:schemeClr val="dk1"/>
                </a:solidFill>
                <a:latin typeface="Calibri"/>
                <a:ea typeface="Calibri"/>
                <a:cs typeface="Calibri"/>
                <a:sym typeface="Calibri"/>
              </a:rPr>
              <a:t>The review is based on a solid foundation of theory and experience, and is delivered according to a rigorous framework by an Ofsted-experienced Lead Reviewer</a:t>
            </a:r>
            <a:endParaRPr/>
          </a:p>
        </p:txBody>
      </p:sp>
      <p:sp>
        <p:nvSpPr>
          <p:cNvPr id="464" name="Google Shape;464;p62"/>
          <p:cNvSpPr/>
          <p:nvPr/>
        </p:nvSpPr>
        <p:spPr>
          <a:xfrm>
            <a:off x="3200400" y="3124200"/>
            <a:ext cx="5105400" cy="1295400"/>
          </a:xfrm>
          <a:prstGeom prst="roundRect">
            <a:avLst>
              <a:gd fmla="val 16667" name="adj"/>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1" lang="en-GB" sz="1600">
                <a:solidFill>
                  <a:schemeClr val="dk1"/>
                </a:solidFill>
                <a:latin typeface="Calibri"/>
                <a:ea typeface="Calibri"/>
                <a:cs typeface="Calibri"/>
                <a:sym typeface="Calibri"/>
              </a:rPr>
              <a:t>Every school is reviewed by a team made up of reviewers from across the Partnership. Every school is expected to send out an equal or greater number of reviewers to review other schools in schools across the country for three days</a:t>
            </a:r>
            <a:endParaRPr i="1" sz="1600">
              <a:solidFill>
                <a:schemeClr val="dk1"/>
              </a:solidFill>
              <a:latin typeface="Calibri"/>
              <a:ea typeface="Calibri"/>
              <a:cs typeface="Calibri"/>
              <a:sym typeface="Calibri"/>
            </a:endParaRPr>
          </a:p>
        </p:txBody>
      </p:sp>
      <p:sp>
        <p:nvSpPr>
          <p:cNvPr id="465" name="Google Shape;465;p62"/>
          <p:cNvSpPr/>
          <p:nvPr/>
        </p:nvSpPr>
        <p:spPr>
          <a:xfrm>
            <a:off x="762000" y="1676400"/>
            <a:ext cx="2252692" cy="10668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2400">
                <a:solidFill>
                  <a:schemeClr val="dk1"/>
                </a:solidFill>
                <a:latin typeface="Calibri"/>
                <a:ea typeface="Calibri"/>
                <a:cs typeface="Calibri"/>
                <a:sym typeface="Calibri"/>
              </a:rPr>
              <a:t>Regularity</a:t>
            </a:r>
            <a:endParaRPr b="1" sz="2400">
              <a:solidFill>
                <a:schemeClr val="dk1"/>
              </a:solidFill>
              <a:latin typeface="Calibri"/>
              <a:ea typeface="Calibri"/>
              <a:cs typeface="Calibri"/>
              <a:sym typeface="Calibri"/>
            </a:endParaRPr>
          </a:p>
        </p:txBody>
      </p:sp>
      <p:sp>
        <p:nvSpPr>
          <p:cNvPr id="466" name="Google Shape;466;p62"/>
          <p:cNvSpPr/>
          <p:nvPr/>
        </p:nvSpPr>
        <p:spPr>
          <a:xfrm>
            <a:off x="762000" y="4572000"/>
            <a:ext cx="2252692" cy="10668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2400">
                <a:solidFill>
                  <a:schemeClr val="dk1"/>
                </a:solidFill>
                <a:latin typeface="Calibri"/>
                <a:ea typeface="Calibri"/>
                <a:cs typeface="Calibri"/>
                <a:sym typeface="Calibri"/>
              </a:rPr>
              <a:t>Rigour</a:t>
            </a:r>
            <a:endParaRPr/>
          </a:p>
        </p:txBody>
      </p:sp>
      <p:sp>
        <p:nvSpPr>
          <p:cNvPr id="467" name="Google Shape;467;p62"/>
          <p:cNvSpPr/>
          <p:nvPr/>
        </p:nvSpPr>
        <p:spPr>
          <a:xfrm>
            <a:off x="762000" y="3124200"/>
            <a:ext cx="2252692" cy="10668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2400">
                <a:solidFill>
                  <a:schemeClr val="dk1"/>
                </a:solidFill>
                <a:latin typeface="Calibri"/>
                <a:ea typeface="Calibri"/>
                <a:cs typeface="Calibri"/>
                <a:sym typeface="Calibri"/>
              </a:rPr>
              <a:t>Reciprocity</a:t>
            </a:r>
            <a:endParaRPr/>
          </a:p>
        </p:txBody>
      </p:sp>
      <p:pic>
        <p:nvPicPr>
          <p:cNvPr id="468" name="Google Shape;468;p62"/>
          <p:cNvPicPr preferRelativeResize="0"/>
          <p:nvPr/>
        </p:nvPicPr>
        <p:blipFill rotWithShape="1">
          <a:blip r:embed="rId3">
            <a:alphaModFix/>
          </a:blip>
          <a:srcRect b="0" l="0" r="0" t="0"/>
          <a:stretch/>
        </p:blipFill>
        <p:spPr>
          <a:xfrm>
            <a:off x="7718486" y="235616"/>
            <a:ext cx="1029891" cy="68112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63"/>
          <p:cNvSpPr txBox="1"/>
          <p:nvPr>
            <p:ph type="title"/>
          </p:nvPr>
        </p:nvSpPr>
        <p:spPr>
          <a:xfrm>
            <a:off x="414308" y="386323"/>
            <a:ext cx="8501092" cy="375677"/>
          </a:xfrm>
          <a:prstGeom prst="rect">
            <a:avLst/>
          </a:prstGeom>
          <a:noFill/>
          <a:ln>
            <a:noFill/>
          </a:ln>
        </p:spPr>
        <p:txBody>
          <a:bodyPr anchorCtr="0" anchor="t" bIns="0" lIns="0" spcFirstLastPara="1" rIns="0" wrap="square" tIns="0">
            <a:normAutofit/>
          </a:bodyPr>
          <a:lstStyle/>
          <a:p>
            <a:pPr indent="0" lvl="0" marL="0" rtl="0" algn="l">
              <a:spcBef>
                <a:spcPts val="0"/>
              </a:spcBef>
              <a:spcAft>
                <a:spcPts val="0"/>
              </a:spcAft>
              <a:buNone/>
            </a:pPr>
            <a:r>
              <a:rPr lang="en-GB"/>
              <a:t>THE QA REVIEW – Annual Central Team cycle (Apr 18 – Mar 19)</a:t>
            </a:r>
            <a:endParaRPr/>
          </a:p>
        </p:txBody>
      </p:sp>
      <p:sp>
        <p:nvSpPr>
          <p:cNvPr id="476" name="Google Shape;476;p63"/>
          <p:cNvSpPr/>
          <p:nvPr/>
        </p:nvSpPr>
        <p:spPr>
          <a:xfrm>
            <a:off x="152400" y="3124200"/>
            <a:ext cx="914400" cy="838200"/>
          </a:xfrm>
          <a:prstGeom prst="ellipse">
            <a:avLst/>
          </a:prstGeom>
          <a:solidFill>
            <a:schemeClr val="accent1"/>
          </a:solidFill>
          <a:ln cap="flat" cmpd="sng" w="25400">
            <a:solidFill>
              <a:srgbClr val="698A3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600">
                <a:solidFill>
                  <a:schemeClr val="lt1"/>
                </a:solidFill>
                <a:latin typeface="Calibri"/>
                <a:ea typeface="Calibri"/>
                <a:cs typeface="Calibri"/>
                <a:sym typeface="Calibri"/>
              </a:rPr>
              <a:t>Apr</a:t>
            </a:r>
            <a:endParaRPr/>
          </a:p>
        </p:txBody>
      </p:sp>
      <p:sp>
        <p:nvSpPr>
          <p:cNvPr id="477" name="Google Shape;477;p63"/>
          <p:cNvSpPr/>
          <p:nvPr/>
        </p:nvSpPr>
        <p:spPr>
          <a:xfrm>
            <a:off x="8153400" y="3124200"/>
            <a:ext cx="914400" cy="838200"/>
          </a:xfrm>
          <a:prstGeom prst="ellipse">
            <a:avLst/>
          </a:prstGeom>
          <a:solidFill>
            <a:schemeClr val="accent1"/>
          </a:solidFill>
          <a:ln cap="flat" cmpd="sng" w="25400">
            <a:solidFill>
              <a:srgbClr val="698A3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600">
                <a:solidFill>
                  <a:schemeClr val="lt1"/>
                </a:solidFill>
                <a:latin typeface="Calibri"/>
                <a:ea typeface="Calibri"/>
                <a:cs typeface="Calibri"/>
                <a:sym typeface="Calibri"/>
              </a:rPr>
              <a:t>Mar</a:t>
            </a:r>
            <a:endParaRPr sz="1600">
              <a:solidFill>
                <a:schemeClr val="lt1"/>
              </a:solidFill>
              <a:latin typeface="Calibri"/>
              <a:ea typeface="Calibri"/>
              <a:cs typeface="Calibri"/>
              <a:sym typeface="Calibri"/>
            </a:endParaRPr>
          </a:p>
        </p:txBody>
      </p:sp>
      <p:cxnSp>
        <p:nvCxnSpPr>
          <p:cNvPr id="478" name="Google Shape;478;p63"/>
          <p:cNvCxnSpPr>
            <a:stCxn id="476" idx="6"/>
            <a:endCxn id="477" idx="2"/>
          </p:cNvCxnSpPr>
          <p:nvPr/>
        </p:nvCxnSpPr>
        <p:spPr>
          <a:xfrm>
            <a:off x="1066800" y="3543300"/>
            <a:ext cx="7086600" cy="0"/>
          </a:xfrm>
          <a:prstGeom prst="straightConnector1">
            <a:avLst/>
          </a:prstGeom>
          <a:noFill/>
          <a:ln cap="flat" cmpd="sng" w="9525">
            <a:solidFill>
              <a:srgbClr val="8CBC3E"/>
            </a:solidFill>
            <a:prstDash val="solid"/>
            <a:round/>
            <a:headEnd len="sm" w="sm" type="none"/>
            <a:tailEnd len="sm" w="sm" type="none"/>
          </a:ln>
        </p:spPr>
      </p:cxnSp>
      <p:sp>
        <p:nvSpPr>
          <p:cNvPr id="479" name="Google Shape;479;p63"/>
          <p:cNvSpPr/>
          <p:nvPr/>
        </p:nvSpPr>
        <p:spPr>
          <a:xfrm>
            <a:off x="1371600" y="3489038"/>
            <a:ext cx="152400" cy="152400"/>
          </a:xfrm>
          <a:prstGeom prst="ellipse">
            <a:avLst/>
          </a:prstGeom>
          <a:solidFill>
            <a:schemeClr val="accent1"/>
          </a:solidFill>
          <a:ln cap="flat" cmpd="sng" w="25400">
            <a:solidFill>
              <a:srgbClr val="698A3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63"/>
          <p:cNvSpPr/>
          <p:nvPr/>
        </p:nvSpPr>
        <p:spPr>
          <a:xfrm>
            <a:off x="838200" y="1619250"/>
            <a:ext cx="2057400" cy="1276350"/>
          </a:xfrm>
          <a:prstGeom prst="wedgeRectCallout">
            <a:avLst>
              <a:gd fmla="val -20833" name="adj1"/>
              <a:gd fmla="val 62500" name="adj2"/>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81" name="Google Shape;481;p63"/>
          <p:cNvSpPr/>
          <p:nvPr/>
        </p:nvSpPr>
        <p:spPr>
          <a:xfrm>
            <a:off x="838200" y="1619250"/>
            <a:ext cx="2057400" cy="592592"/>
          </a:xfrm>
          <a:prstGeom prst="rect">
            <a:avLst/>
          </a:prstGeom>
          <a:solidFill>
            <a:schemeClr val="accent1"/>
          </a:solidFill>
          <a:ln cap="flat" cmpd="sng" w="25400">
            <a:solidFill>
              <a:srgbClr val="698A3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63"/>
          <p:cNvSpPr txBox="1"/>
          <p:nvPr/>
        </p:nvSpPr>
        <p:spPr>
          <a:xfrm>
            <a:off x="838200" y="1619250"/>
            <a:ext cx="2057400"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300">
                <a:solidFill>
                  <a:schemeClr val="lt1"/>
                </a:solidFill>
                <a:latin typeface="Arial"/>
                <a:ea typeface="Arial"/>
                <a:cs typeface="Arial"/>
                <a:sym typeface="Arial"/>
              </a:rPr>
              <a:t>Review Scheduling</a:t>
            </a:r>
            <a:endParaRPr/>
          </a:p>
          <a:p>
            <a:pPr indent="0" lvl="0" marL="0" marR="0" rtl="0" algn="l">
              <a:spcBef>
                <a:spcPts val="0"/>
              </a:spcBef>
              <a:spcAft>
                <a:spcPts val="0"/>
              </a:spcAft>
              <a:buNone/>
            </a:pPr>
            <a:r>
              <a:rPr b="1" lang="en-GB" sz="1300">
                <a:solidFill>
                  <a:srgbClr val="B0151D"/>
                </a:solidFill>
                <a:latin typeface="Arial"/>
                <a:ea typeface="Arial"/>
                <a:cs typeface="Arial"/>
                <a:sym typeface="Arial"/>
              </a:rPr>
              <a:t>May</a:t>
            </a:r>
            <a:endParaRPr b="1" sz="1300">
              <a:solidFill>
                <a:srgbClr val="B0151D"/>
              </a:solidFill>
              <a:latin typeface="Arial"/>
              <a:ea typeface="Arial"/>
              <a:cs typeface="Arial"/>
              <a:sym typeface="Arial"/>
            </a:endParaRPr>
          </a:p>
        </p:txBody>
      </p:sp>
      <p:sp>
        <p:nvSpPr>
          <p:cNvPr id="483" name="Google Shape;483;p63"/>
          <p:cNvSpPr txBox="1"/>
          <p:nvPr/>
        </p:nvSpPr>
        <p:spPr>
          <a:xfrm>
            <a:off x="838200" y="2211842"/>
            <a:ext cx="20574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Arial"/>
                <a:ea typeface="Arial"/>
                <a:cs typeface="Arial"/>
                <a:sym typeface="Arial"/>
              </a:rPr>
              <a:t>450+ Reviews across</a:t>
            </a:r>
            <a:endParaRPr/>
          </a:p>
          <a:p>
            <a:pPr indent="0" lvl="0" marL="0" marR="0" rtl="0" algn="l">
              <a:spcBef>
                <a:spcPts val="0"/>
              </a:spcBef>
              <a:spcAft>
                <a:spcPts val="0"/>
              </a:spcAft>
              <a:buNone/>
            </a:pPr>
            <a:r>
              <a:rPr lang="en-GB" sz="1400">
                <a:solidFill>
                  <a:schemeClr val="dk1"/>
                </a:solidFill>
                <a:latin typeface="Arial"/>
                <a:ea typeface="Arial"/>
                <a:cs typeface="Arial"/>
                <a:sym typeface="Arial"/>
              </a:rPr>
              <a:t>31+ Hubs</a:t>
            </a:r>
            <a:endParaRPr/>
          </a:p>
        </p:txBody>
      </p:sp>
      <p:sp>
        <p:nvSpPr>
          <p:cNvPr id="484" name="Google Shape;484;p63"/>
          <p:cNvSpPr/>
          <p:nvPr/>
        </p:nvSpPr>
        <p:spPr>
          <a:xfrm>
            <a:off x="3124200" y="1615360"/>
            <a:ext cx="5029200" cy="1276350"/>
          </a:xfrm>
          <a:prstGeom prst="wedgeRectCallout">
            <a:avLst>
              <a:gd fmla="val -20833" name="adj1"/>
              <a:gd fmla="val 62500" name="adj2"/>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85" name="Google Shape;485;p63"/>
          <p:cNvSpPr/>
          <p:nvPr/>
        </p:nvSpPr>
        <p:spPr>
          <a:xfrm>
            <a:off x="3124200" y="1615360"/>
            <a:ext cx="5029200" cy="592592"/>
          </a:xfrm>
          <a:prstGeom prst="rect">
            <a:avLst/>
          </a:prstGeom>
          <a:solidFill>
            <a:schemeClr val="accent1"/>
          </a:solidFill>
          <a:ln cap="flat" cmpd="sng" w="25400">
            <a:solidFill>
              <a:srgbClr val="698A3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63"/>
          <p:cNvSpPr txBox="1"/>
          <p:nvPr/>
        </p:nvSpPr>
        <p:spPr>
          <a:xfrm>
            <a:off x="3048000" y="1615360"/>
            <a:ext cx="4572000"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300">
                <a:solidFill>
                  <a:schemeClr val="lt1"/>
                </a:solidFill>
                <a:latin typeface="Arial"/>
                <a:ea typeface="Arial"/>
                <a:cs typeface="Arial"/>
                <a:sym typeface="Arial"/>
              </a:rPr>
              <a:t>Review Delivery</a:t>
            </a:r>
            <a:endParaRPr/>
          </a:p>
          <a:p>
            <a:pPr indent="0" lvl="0" marL="0" marR="0" rtl="0" algn="l">
              <a:spcBef>
                <a:spcPts val="0"/>
              </a:spcBef>
              <a:spcAft>
                <a:spcPts val="0"/>
              </a:spcAft>
              <a:buNone/>
            </a:pPr>
            <a:r>
              <a:rPr b="1" lang="en-GB" sz="1300">
                <a:solidFill>
                  <a:srgbClr val="B0151D"/>
                </a:solidFill>
                <a:latin typeface="Arial"/>
                <a:ea typeface="Arial"/>
                <a:cs typeface="Arial"/>
                <a:sym typeface="Arial"/>
              </a:rPr>
              <a:t>Oct- March</a:t>
            </a:r>
            <a:endParaRPr b="1" sz="1300">
              <a:solidFill>
                <a:srgbClr val="B0151D"/>
              </a:solidFill>
              <a:latin typeface="Arial"/>
              <a:ea typeface="Arial"/>
              <a:cs typeface="Arial"/>
              <a:sym typeface="Arial"/>
            </a:endParaRPr>
          </a:p>
        </p:txBody>
      </p:sp>
      <p:sp>
        <p:nvSpPr>
          <p:cNvPr id="487" name="Google Shape;487;p63"/>
          <p:cNvSpPr txBox="1"/>
          <p:nvPr/>
        </p:nvSpPr>
        <p:spPr>
          <a:xfrm>
            <a:off x="3124200" y="2207952"/>
            <a:ext cx="4724400" cy="8002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Arial"/>
                <a:ea typeface="Arial"/>
                <a:cs typeface="Arial"/>
                <a:sym typeface="Arial"/>
              </a:rPr>
              <a:t>450+ Reviews Across 31+ Hubs</a:t>
            </a:r>
            <a:endParaRPr/>
          </a:p>
          <a:p>
            <a:pPr indent="0" lvl="0" marL="0" marR="0" rtl="0" algn="l">
              <a:spcBef>
                <a:spcPts val="0"/>
              </a:spcBef>
              <a:spcAft>
                <a:spcPts val="0"/>
              </a:spcAft>
              <a:buNone/>
            </a:pPr>
            <a:r>
              <a:rPr lang="en-GB" sz="1400">
                <a:solidFill>
                  <a:schemeClr val="dk1"/>
                </a:solidFill>
                <a:latin typeface="Arial"/>
                <a:ea typeface="Arial"/>
                <a:cs typeface="Arial"/>
                <a:sym typeface="Arial"/>
              </a:rPr>
              <a:t>Feedback from schools, Lead Reviewers and reviewers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8" name="Google Shape;488;p63"/>
          <p:cNvSpPr/>
          <p:nvPr/>
        </p:nvSpPr>
        <p:spPr>
          <a:xfrm>
            <a:off x="4419600" y="3484302"/>
            <a:ext cx="152400" cy="152400"/>
          </a:xfrm>
          <a:prstGeom prst="ellipse">
            <a:avLst/>
          </a:prstGeom>
          <a:solidFill>
            <a:schemeClr val="accent1"/>
          </a:solidFill>
          <a:ln cap="flat" cmpd="sng" w="25400">
            <a:solidFill>
              <a:srgbClr val="698A3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9" name="Google Shape;489;p63"/>
          <p:cNvSpPr/>
          <p:nvPr/>
        </p:nvSpPr>
        <p:spPr>
          <a:xfrm rot="10800000">
            <a:off x="228597" y="4181526"/>
            <a:ext cx="2057400" cy="1276350"/>
          </a:xfrm>
          <a:prstGeom prst="wedgeRectCallout">
            <a:avLst>
              <a:gd fmla="val -20833" name="adj1"/>
              <a:gd fmla="val 62500" name="adj2"/>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90" name="Google Shape;490;p63"/>
          <p:cNvSpPr/>
          <p:nvPr/>
        </p:nvSpPr>
        <p:spPr>
          <a:xfrm rot="10800000">
            <a:off x="228597" y="4189310"/>
            <a:ext cx="2057400" cy="592592"/>
          </a:xfrm>
          <a:prstGeom prst="rect">
            <a:avLst/>
          </a:prstGeom>
          <a:solidFill>
            <a:schemeClr val="dk1"/>
          </a:solidFill>
          <a:ln cap="flat" cmpd="sng" w="25400">
            <a:solidFill>
              <a:srgbClr val="535A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1" name="Google Shape;491;p63"/>
          <p:cNvSpPr/>
          <p:nvPr/>
        </p:nvSpPr>
        <p:spPr>
          <a:xfrm>
            <a:off x="1497333" y="4041375"/>
            <a:ext cx="381000" cy="143896"/>
          </a:xfrm>
          <a:prstGeom prst="triangle">
            <a:avLst>
              <a:gd fmla="val 50000" name="adj"/>
            </a:avLst>
          </a:prstGeom>
          <a:solidFill>
            <a:schemeClr val="dk1"/>
          </a:solidFill>
          <a:ln cap="flat" cmpd="sng" w="25400">
            <a:solidFill>
              <a:srgbClr val="535A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2" name="Google Shape;492;p63"/>
          <p:cNvSpPr/>
          <p:nvPr/>
        </p:nvSpPr>
        <p:spPr>
          <a:xfrm>
            <a:off x="1676400" y="3492848"/>
            <a:ext cx="152400" cy="152400"/>
          </a:xfrm>
          <a:prstGeom prst="ellipse">
            <a:avLst/>
          </a:prstGeom>
          <a:solidFill>
            <a:schemeClr val="dk1"/>
          </a:solidFill>
          <a:ln cap="flat" cmpd="sng" w="25400">
            <a:solidFill>
              <a:srgbClr val="535A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3" name="Google Shape;493;p63"/>
          <p:cNvSpPr txBox="1"/>
          <p:nvPr/>
        </p:nvSpPr>
        <p:spPr>
          <a:xfrm>
            <a:off x="228597" y="4181461"/>
            <a:ext cx="2057400"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300">
                <a:solidFill>
                  <a:schemeClr val="lt1"/>
                </a:solidFill>
                <a:latin typeface="Arial"/>
                <a:ea typeface="Arial"/>
                <a:cs typeface="Arial"/>
                <a:sym typeface="Arial"/>
              </a:rPr>
              <a:t>Reviewer Training</a:t>
            </a:r>
            <a:endParaRPr/>
          </a:p>
          <a:p>
            <a:pPr indent="0" lvl="0" marL="0" marR="0" rtl="0" algn="l">
              <a:spcBef>
                <a:spcPts val="0"/>
              </a:spcBef>
              <a:spcAft>
                <a:spcPts val="0"/>
              </a:spcAft>
              <a:buNone/>
            </a:pPr>
            <a:r>
              <a:rPr b="1" lang="en-GB" sz="1300">
                <a:solidFill>
                  <a:srgbClr val="BCD78D"/>
                </a:solidFill>
                <a:latin typeface="Arial"/>
                <a:ea typeface="Arial"/>
                <a:cs typeface="Arial"/>
                <a:sym typeface="Arial"/>
              </a:rPr>
              <a:t>Jun- Jul</a:t>
            </a:r>
            <a:endParaRPr b="1" sz="1300">
              <a:solidFill>
                <a:srgbClr val="BCD78D"/>
              </a:solidFill>
              <a:latin typeface="Arial"/>
              <a:ea typeface="Arial"/>
              <a:cs typeface="Arial"/>
              <a:sym typeface="Arial"/>
            </a:endParaRPr>
          </a:p>
        </p:txBody>
      </p:sp>
      <p:sp>
        <p:nvSpPr>
          <p:cNvPr id="494" name="Google Shape;494;p63"/>
          <p:cNvSpPr txBox="1"/>
          <p:nvPr/>
        </p:nvSpPr>
        <p:spPr>
          <a:xfrm>
            <a:off x="228597" y="4807667"/>
            <a:ext cx="20574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Arial"/>
                <a:ea typeface="Arial"/>
                <a:cs typeface="Arial"/>
                <a:sym typeface="Arial"/>
              </a:rPr>
              <a:t>400+ reviewers over</a:t>
            </a:r>
            <a:endParaRPr/>
          </a:p>
          <a:p>
            <a:pPr indent="0" lvl="0" marL="0" marR="0" rtl="0" algn="l">
              <a:spcBef>
                <a:spcPts val="0"/>
              </a:spcBef>
              <a:spcAft>
                <a:spcPts val="0"/>
              </a:spcAft>
              <a:buNone/>
            </a:pPr>
            <a:r>
              <a:rPr lang="en-GB" sz="1400">
                <a:solidFill>
                  <a:schemeClr val="dk1"/>
                </a:solidFill>
                <a:latin typeface="Arial"/>
                <a:ea typeface="Arial"/>
                <a:cs typeface="Arial"/>
                <a:sym typeface="Arial"/>
              </a:rPr>
              <a:t>20+ sessions</a:t>
            </a:r>
            <a:endParaRPr/>
          </a:p>
        </p:txBody>
      </p:sp>
      <p:sp>
        <p:nvSpPr>
          <p:cNvPr id="495" name="Google Shape;495;p63"/>
          <p:cNvSpPr/>
          <p:nvPr/>
        </p:nvSpPr>
        <p:spPr>
          <a:xfrm rot="10800000">
            <a:off x="2362201" y="4220712"/>
            <a:ext cx="2057400" cy="1237164"/>
          </a:xfrm>
          <a:prstGeom prst="wedgeRectCallout">
            <a:avLst>
              <a:gd fmla="val -20833" name="adj1"/>
              <a:gd fmla="val 62500" name="adj2"/>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96" name="Google Shape;496;p63"/>
          <p:cNvSpPr/>
          <p:nvPr/>
        </p:nvSpPr>
        <p:spPr>
          <a:xfrm rot="10800000">
            <a:off x="2362201" y="4189310"/>
            <a:ext cx="2057400" cy="592592"/>
          </a:xfrm>
          <a:prstGeom prst="rect">
            <a:avLst/>
          </a:prstGeom>
          <a:solidFill>
            <a:schemeClr val="dk1"/>
          </a:solidFill>
          <a:ln cap="flat" cmpd="sng" w="25400">
            <a:solidFill>
              <a:srgbClr val="535A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7" name="Google Shape;497;p63"/>
          <p:cNvSpPr/>
          <p:nvPr/>
        </p:nvSpPr>
        <p:spPr>
          <a:xfrm>
            <a:off x="2362201" y="4045414"/>
            <a:ext cx="381000" cy="143896"/>
          </a:xfrm>
          <a:prstGeom prst="triangle">
            <a:avLst>
              <a:gd fmla="val 50000" name="adj"/>
            </a:avLst>
          </a:prstGeom>
          <a:solidFill>
            <a:schemeClr val="dk1"/>
          </a:solidFill>
          <a:ln cap="flat" cmpd="sng" w="25400">
            <a:solidFill>
              <a:srgbClr val="535A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8" name="Google Shape;498;p63"/>
          <p:cNvSpPr txBox="1"/>
          <p:nvPr/>
        </p:nvSpPr>
        <p:spPr>
          <a:xfrm>
            <a:off x="2362201" y="4181461"/>
            <a:ext cx="2057400"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300">
                <a:solidFill>
                  <a:schemeClr val="lt1"/>
                </a:solidFill>
                <a:latin typeface="Arial"/>
                <a:ea typeface="Arial"/>
                <a:cs typeface="Arial"/>
                <a:sym typeface="Arial"/>
              </a:rPr>
              <a:t>Lead Reviewer Training</a:t>
            </a:r>
            <a:endParaRPr/>
          </a:p>
          <a:p>
            <a:pPr indent="0" lvl="0" marL="0" marR="0" rtl="0" algn="l">
              <a:spcBef>
                <a:spcPts val="0"/>
              </a:spcBef>
              <a:spcAft>
                <a:spcPts val="0"/>
              </a:spcAft>
              <a:buNone/>
            </a:pPr>
            <a:r>
              <a:rPr b="1" lang="en-GB" sz="1300">
                <a:solidFill>
                  <a:srgbClr val="BCD78D"/>
                </a:solidFill>
                <a:latin typeface="Arial"/>
                <a:ea typeface="Arial"/>
                <a:cs typeface="Arial"/>
                <a:sym typeface="Arial"/>
              </a:rPr>
              <a:t>June &amp; September</a:t>
            </a:r>
            <a:endParaRPr b="1" sz="1300">
              <a:solidFill>
                <a:srgbClr val="BCD78D"/>
              </a:solidFill>
              <a:latin typeface="Arial"/>
              <a:ea typeface="Arial"/>
              <a:cs typeface="Arial"/>
              <a:sym typeface="Arial"/>
            </a:endParaRPr>
          </a:p>
        </p:txBody>
      </p:sp>
      <p:sp>
        <p:nvSpPr>
          <p:cNvPr id="499" name="Google Shape;499;p63"/>
          <p:cNvSpPr txBox="1"/>
          <p:nvPr/>
        </p:nvSpPr>
        <p:spPr>
          <a:xfrm>
            <a:off x="2362201" y="4807667"/>
            <a:ext cx="20574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Arial"/>
                <a:ea typeface="Arial"/>
                <a:cs typeface="Arial"/>
                <a:sym typeface="Arial"/>
              </a:rPr>
              <a:t>40+ Lead Reviewers over 2 sessions</a:t>
            </a:r>
            <a:endParaRPr/>
          </a:p>
        </p:txBody>
      </p:sp>
      <p:sp>
        <p:nvSpPr>
          <p:cNvPr id="500" name="Google Shape;500;p63"/>
          <p:cNvSpPr/>
          <p:nvPr/>
        </p:nvSpPr>
        <p:spPr>
          <a:xfrm>
            <a:off x="2329676" y="3484302"/>
            <a:ext cx="152400" cy="152400"/>
          </a:xfrm>
          <a:prstGeom prst="ellipse">
            <a:avLst/>
          </a:prstGeom>
          <a:solidFill>
            <a:schemeClr val="dk1"/>
          </a:solidFill>
          <a:ln cap="flat" cmpd="sng" w="25400">
            <a:solidFill>
              <a:srgbClr val="535A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1" name="Google Shape;501;p63"/>
          <p:cNvSpPr/>
          <p:nvPr/>
        </p:nvSpPr>
        <p:spPr>
          <a:xfrm>
            <a:off x="3554733" y="3997026"/>
            <a:ext cx="838200" cy="17366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63"/>
          <p:cNvSpPr/>
          <p:nvPr/>
        </p:nvSpPr>
        <p:spPr>
          <a:xfrm rot="10800000">
            <a:off x="4572001" y="4212675"/>
            <a:ext cx="2057400" cy="1245201"/>
          </a:xfrm>
          <a:prstGeom prst="wedgeRectCallout">
            <a:avLst>
              <a:gd fmla="val -20833" name="adj1"/>
              <a:gd fmla="val 62500" name="adj2"/>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03" name="Google Shape;503;p63"/>
          <p:cNvSpPr/>
          <p:nvPr/>
        </p:nvSpPr>
        <p:spPr>
          <a:xfrm rot="10800000">
            <a:off x="4572001" y="4181273"/>
            <a:ext cx="2057400" cy="592592"/>
          </a:xfrm>
          <a:prstGeom prst="rect">
            <a:avLst/>
          </a:prstGeom>
          <a:solidFill>
            <a:schemeClr val="dk1"/>
          </a:solidFill>
          <a:ln cap="flat" cmpd="sng" w="25400">
            <a:solidFill>
              <a:srgbClr val="535A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63"/>
          <p:cNvSpPr/>
          <p:nvPr/>
        </p:nvSpPr>
        <p:spPr>
          <a:xfrm>
            <a:off x="4572001" y="4037377"/>
            <a:ext cx="381000" cy="143896"/>
          </a:xfrm>
          <a:prstGeom prst="triangle">
            <a:avLst>
              <a:gd fmla="val 50000" name="adj"/>
            </a:avLst>
          </a:prstGeom>
          <a:solidFill>
            <a:schemeClr val="dk1"/>
          </a:solidFill>
          <a:ln cap="flat" cmpd="sng" w="25400">
            <a:solidFill>
              <a:srgbClr val="535A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63"/>
          <p:cNvSpPr txBox="1"/>
          <p:nvPr/>
        </p:nvSpPr>
        <p:spPr>
          <a:xfrm>
            <a:off x="4572001" y="4196451"/>
            <a:ext cx="2057400"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300">
                <a:solidFill>
                  <a:schemeClr val="lt1"/>
                </a:solidFill>
                <a:latin typeface="Arial"/>
                <a:ea typeface="Arial"/>
                <a:cs typeface="Arial"/>
                <a:sym typeface="Arial"/>
              </a:rPr>
              <a:t>Reviewer Training</a:t>
            </a:r>
            <a:endParaRPr/>
          </a:p>
          <a:p>
            <a:pPr indent="0" lvl="0" marL="0" marR="0" rtl="0" algn="l">
              <a:spcBef>
                <a:spcPts val="0"/>
              </a:spcBef>
              <a:spcAft>
                <a:spcPts val="0"/>
              </a:spcAft>
              <a:buNone/>
            </a:pPr>
            <a:r>
              <a:rPr b="1" lang="en-GB" sz="1300">
                <a:solidFill>
                  <a:srgbClr val="BCD78D"/>
                </a:solidFill>
                <a:latin typeface="Arial"/>
                <a:ea typeface="Arial"/>
                <a:cs typeface="Arial"/>
                <a:sym typeface="Arial"/>
              </a:rPr>
              <a:t>Autumn</a:t>
            </a:r>
            <a:endParaRPr b="1" sz="1300">
              <a:solidFill>
                <a:srgbClr val="BCD78D"/>
              </a:solidFill>
              <a:latin typeface="Arial"/>
              <a:ea typeface="Arial"/>
              <a:cs typeface="Arial"/>
              <a:sym typeface="Arial"/>
            </a:endParaRPr>
          </a:p>
        </p:txBody>
      </p:sp>
      <p:sp>
        <p:nvSpPr>
          <p:cNvPr id="506" name="Google Shape;506;p63"/>
          <p:cNvSpPr txBox="1"/>
          <p:nvPr/>
        </p:nvSpPr>
        <p:spPr>
          <a:xfrm>
            <a:off x="4572001" y="4799630"/>
            <a:ext cx="20574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Arial"/>
                <a:ea typeface="Arial"/>
                <a:cs typeface="Arial"/>
                <a:sym typeface="Arial"/>
              </a:rPr>
              <a:t>100+ reviewers over</a:t>
            </a:r>
            <a:endParaRPr/>
          </a:p>
          <a:p>
            <a:pPr indent="0" lvl="0" marL="0" marR="0" rtl="0" algn="l">
              <a:spcBef>
                <a:spcPts val="0"/>
              </a:spcBef>
              <a:spcAft>
                <a:spcPts val="0"/>
              </a:spcAft>
              <a:buNone/>
            </a:pPr>
            <a:r>
              <a:rPr lang="en-GB" sz="1400">
                <a:solidFill>
                  <a:schemeClr val="dk1"/>
                </a:solidFill>
                <a:latin typeface="Arial"/>
                <a:ea typeface="Arial"/>
                <a:cs typeface="Arial"/>
                <a:sym typeface="Arial"/>
              </a:rPr>
              <a:t>5+ sessions</a:t>
            </a:r>
            <a:endParaRPr/>
          </a:p>
        </p:txBody>
      </p:sp>
      <p:sp>
        <p:nvSpPr>
          <p:cNvPr id="507" name="Google Shape;507;p63"/>
          <p:cNvSpPr/>
          <p:nvPr/>
        </p:nvSpPr>
        <p:spPr>
          <a:xfrm>
            <a:off x="5638803" y="3984063"/>
            <a:ext cx="838200" cy="17366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63"/>
          <p:cNvSpPr/>
          <p:nvPr/>
        </p:nvSpPr>
        <p:spPr>
          <a:xfrm>
            <a:off x="4648200" y="3505200"/>
            <a:ext cx="152400" cy="152400"/>
          </a:xfrm>
          <a:prstGeom prst="ellipse">
            <a:avLst/>
          </a:prstGeom>
          <a:solidFill>
            <a:schemeClr val="dk1"/>
          </a:solidFill>
          <a:ln cap="flat" cmpd="sng" w="25400">
            <a:solidFill>
              <a:srgbClr val="535A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63"/>
          <p:cNvSpPr/>
          <p:nvPr/>
        </p:nvSpPr>
        <p:spPr>
          <a:xfrm>
            <a:off x="7848600" y="3979111"/>
            <a:ext cx="838200" cy="17366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63"/>
          <p:cNvSpPr/>
          <p:nvPr/>
        </p:nvSpPr>
        <p:spPr>
          <a:xfrm>
            <a:off x="838200" y="1066800"/>
            <a:ext cx="7315200" cy="350559"/>
          </a:xfrm>
          <a:prstGeom prst="rect">
            <a:avLst/>
          </a:prstGeom>
          <a:solidFill>
            <a:schemeClr val="accent1"/>
          </a:solidFill>
          <a:ln cap="flat" cmpd="sng" w="25400">
            <a:solidFill>
              <a:srgbClr val="698A3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Calibri"/>
                <a:ea typeface="Calibri"/>
                <a:cs typeface="Calibri"/>
                <a:sym typeface="Calibri"/>
              </a:rPr>
              <a:t>PLANNING &amp; DELIVERY</a:t>
            </a:r>
            <a:endParaRPr b="1" sz="1800">
              <a:solidFill>
                <a:schemeClr val="lt1"/>
              </a:solidFill>
              <a:latin typeface="Calibri"/>
              <a:ea typeface="Calibri"/>
              <a:cs typeface="Calibri"/>
              <a:sym typeface="Calibri"/>
            </a:endParaRPr>
          </a:p>
        </p:txBody>
      </p:sp>
      <p:sp>
        <p:nvSpPr>
          <p:cNvPr id="511" name="Google Shape;511;p63"/>
          <p:cNvSpPr/>
          <p:nvPr/>
        </p:nvSpPr>
        <p:spPr>
          <a:xfrm>
            <a:off x="838200" y="5669241"/>
            <a:ext cx="7315200" cy="350559"/>
          </a:xfrm>
          <a:prstGeom prst="rect">
            <a:avLst/>
          </a:prstGeom>
          <a:solidFill>
            <a:schemeClr val="dk1"/>
          </a:solidFill>
          <a:ln cap="flat" cmpd="sng" w="25400">
            <a:solidFill>
              <a:srgbClr val="535A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Calibri"/>
                <a:ea typeface="Calibri"/>
                <a:cs typeface="Calibri"/>
                <a:sym typeface="Calibri"/>
              </a:rPr>
              <a:t>TRAINING &amp; QUALITY ASSURANCE</a:t>
            </a:r>
            <a:endParaRPr b="1" sz="1800">
              <a:solidFill>
                <a:schemeClr val="lt1"/>
              </a:solidFill>
              <a:latin typeface="Calibri"/>
              <a:ea typeface="Calibri"/>
              <a:cs typeface="Calibri"/>
              <a:sym typeface="Calibri"/>
            </a:endParaRPr>
          </a:p>
        </p:txBody>
      </p:sp>
      <p:sp>
        <p:nvSpPr>
          <p:cNvPr id="512" name="Google Shape;512;p63"/>
          <p:cNvSpPr/>
          <p:nvPr/>
        </p:nvSpPr>
        <p:spPr>
          <a:xfrm>
            <a:off x="4114800" y="3492122"/>
            <a:ext cx="152400" cy="152400"/>
          </a:xfrm>
          <a:prstGeom prst="ellipse">
            <a:avLst/>
          </a:prstGeom>
          <a:solidFill>
            <a:schemeClr val="dk1"/>
          </a:solidFill>
          <a:ln cap="flat" cmpd="sng" w="25400">
            <a:solidFill>
              <a:srgbClr val="535A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63"/>
          <p:cNvSpPr/>
          <p:nvPr/>
        </p:nvSpPr>
        <p:spPr>
          <a:xfrm>
            <a:off x="3973833" y="4052555"/>
            <a:ext cx="381000" cy="143896"/>
          </a:xfrm>
          <a:prstGeom prst="triangle">
            <a:avLst>
              <a:gd fmla="val 50000" name="adj"/>
            </a:avLst>
          </a:prstGeom>
          <a:solidFill>
            <a:schemeClr val="dk1"/>
          </a:solidFill>
          <a:ln cap="flat" cmpd="sng" w="25400">
            <a:solidFill>
              <a:srgbClr val="535A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64"/>
          <p:cNvSpPr txBox="1"/>
          <p:nvPr>
            <p:ph type="title"/>
          </p:nvPr>
        </p:nvSpPr>
        <p:spPr>
          <a:xfrm>
            <a:off x="414308" y="386323"/>
            <a:ext cx="8501092" cy="375677"/>
          </a:xfrm>
          <a:prstGeom prst="rect">
            <a:avLst/>
          </a:prstGeom>
          <a:noFill/>
          <a:ln>
            <a:noFill/>
          </a:ln>
        </p:spPr>
        <p:txBody>
          <a:bodyPr anchorCtr="0" anchor="t" bIns="0" lIns="0" spcFirstLastPara="1" rIns="0" wrap="square" tIns="0">
            <a:normAutofit/>
          </a:bodyPr>
          <a:lstStyle/>
          <a:p>
            <a:pPr indent="0" lvl="0" marL="0" rtl="0" algn="l">
              <a:spcBef>
                <a:spcPts val="0"/>
              </a:spcBef>
              <a:spcAft>
                <a:spcPts val="0"/>
              </a:spcAft>
              <a:buNone/>
            </a:pPr>
            <a:r>
              <a:rPr lang="en-GB"/>
              <a:t>THE QA REVIEW - Preparation</a:t>
            </a:r>
            <a:endParaRPr/>
          </a:p>
        </p:txBody>
      </p:sp>
      <p:sp>
        <p:nvSpPr>
          <p:cNvPr id="519" name="Google Shape;519;p64"/>
          <p:cNvSpPr/>
          <p:nvPr/>
        </p:nvSpPr>
        <p:spPr>
          <a:xfrm>
            <a:off x="181611" y="1085045"/>
            <a:ext cx="8581390"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en-GB" sz="1400">
                <a:solidFill>
                  <a:schemeClr val="dk1"/>
                </a:solidFill>
                <a:latin typeface="Arial"/>
                <a:ea typeface="Arial"/>
                <a:cs typeface="Arial"/>
                <a:sym typeface="Arial"/>
              </a:rPr>
              <a:t>All this information is contained within the QA Review Handbook, and all resources can be found on the website in the Network of Excellence resources</a:t>
            </a:r>
            <a:endParaRPr i="1" sz="1400">
              <a:solidFill>
                <a:schemeClr val="dk1"/>
              </a:solidFill>
              <a:latin typeface="Arial"/>
              <a:ea typeface="Arial"/>
              <a:cs typeface="Arial"/>
              <a:sym typeface="Arial"/>
            </a:endParaRPr>
          </a:p>
        </p:txBody>
      </p:sp>
      <p:sp>
        <p:nvSpPr>
          <p:cNvPr id="520" name="Google Shape;520;p64"/>
          <p:cNvSpPr/>
          <p:nvPr/>
        </p:nvSpPr>
        <p:spPr>
          <a:xfrm>
            <a:off x="3200400" y="1676400"/>
            <a:ext cx="5105400" cy="1066800"/>
          </a:xfrm>
          <a:prstGeom prst="roundRect">
            <a:avLst>
              <a:gd fmla="val 16667" name="adj"/>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chemeClr val="dk1"/>
              </a:buClr>
              <a:buSzPts val="1400"/>
              <a:buFont typeface="Arial"/>
              <a:buChar char="•"/>
            </a:pPr>
            <a:r>
              <a:rPr i="1" lang="en-GB" sz="1400">
                <a:solidFill>
                  <a:schemeClr val="dk1"/>
                </a:solidFill>
                <a:latin typeface="Calibri"/>
                <a:ea typeface="Calibri"/>
                <a:cs typeface="Calibri"/>
                <a:sym typeface="Calibri"/>
              </a:rPr>
              <a:t>What do you want to get out of the Review? </a:t>
            </a:r>
            <a:endParaRPr/>
          </a:p>
          <a:p>
            <a:pPr indent="-285750" lvl="0" marL="285750" marR="0" rtl="0" algn="l">
              <a:spcBef>
                <a:spcPts val="0"/>
              </a:spcBef>
              <a:spcAft>
                <a:spcPts val="0"/>
              </a:spcAft>
              <a:buClr>
                <a:schemeClr val="dk1"/>
              </a:buClr>
              <a:buSzPts val="1400"/>
              <a:buFont typeface="Arial"/>
              <a:buChar char="•"/>
            </a:pPr>
            <a:r>
              <a:rPr i="1" lang="en-GB" sz="1400">
                <a:solidFill>
                  <a:schemeClr val="dk1"/>
                </a:solidFill>
                <a:latin typeface="Calibri"/>
                <a:ea typeface="Calibri"/>
                <a:cs typeface="Calibri"/>
                <a:sym typeface="Calibri"/>
              </a:rPr>
              <a:t>How have other schools in your hub used it?</a:t>
            </a:r>
            <a:endParaRPr/>
          </a:p>
          <a:p>
            <a:pPr indent="-285750" lvl="0" marL="285750" marR="0" rtl="0" algn="l">
              <a:spcBef>
                <a:spcPts val="0"/>
              </a:spcBef>
              <a:spcAft>
                <a:spcPts val="0"/>
              </a:spcAft>
              <a:buClr>
                <a:schemeClr val="dk1"/>
              </a:buClr>
              <a:buSzPts val="1400"/>
              <a:buFont typeface="Arial"/>
              <a:buChar char="•"/>
            </a:pPr>
            <a:r>
              <a:rPr i="1" lang="en-GB" sz="1400">
                <a:solidFill>
                  <a:schemeClr val="dk1"/>
                </a:solidFill>
                <a:latin typeface="Calibri"/>
                <a:ea typeface="Calibri"/>
                <a:cs typeface="Calibri"/>
                <a:sym typeface="Calibri"/>
              </a:rPr>
              <a:t>What progress have you made against last year’s EBIs?</a:t>
            </a:r>
            <a:endParaRPr i="1" sz="1400">
              <a:solidFill>
                <a:schemeClr val="dk1"/>
              </a:solidFill>
              <a:latin typeface="Calibri"/>
              <a:ea typeface="Calibri"/>
              <a:cs typeface="Calibri"/>
              <a:sym typeface="Calibri"/>
            </a:endParaRPr>
          </a:p>
        </p:txBody>
      </p:sp>
      <p:sp>
        <p:nvSpPr>
          <p:cNvPr id="521" name="Google Shape;521;p64"/>
          <p:cNvSpPr/>
          <p:nvPr/>
        </p:nvSpPr>
        <p:spPr>
          <a:xfrm>
            <a:off x="3200400" y="4572000"/>
            <a:ext cx="5105400" cy="1295400"/>
          </a:xfrm>
          <a:prstGeom prst="roundRect">
            <a:avLst>
              <a:gd fmla="val 16667" name="adj"/>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chemeClr val="dk1"/>
              </a:buClr>
              <a:buSzPts val="1400"/>
              <a:buFont typeface="Arial"/>
              <a:buChar char="•"/>
            </a:pPr>
            <a:r>
              <a:rPr i="1" lang="en-GB" sz="1400">
                <a:solidFill>
                  <a:schemeClr val="dk1"/>
                </a:solidFill>
                <a:latin typeface="Calibri"/>
                <a:ea typeface="Calibri"/>
                <a:cs typeface="Calibri"/>
                <a:sym typeface="Calibri"/>
              </a:rPr>
              <a:t>Decide teachers to be observed</a:t>
            </a:r>
            <a:endParaRPr/>
          </a:p>
          <a:p>
            <a:pPr indent="-285750" lvl="0" marL="285750" marR="0" rtl="0" algn="l">
              <a:spcBef>
                <a:spcPts val="0"/>
              </a:spcBef>
              <a:spcAft>
                <a:spcPts val="0"/>
              </a:spcAft>
              <a:buClr>
                <a:schemeClr val="dk1"/>
              </a:buClr>
              <a:buSzPts val="1400"/>
              <a:buFont typeface="Arial"/>
              <a:buChar char="•"/>
            </a:pPr>
            <a:r>
              <a:rPr i="1" lang="en-GB" sz="1400">
                <a:solidFill>
                  <a:schemeClr val="dk1"/>
                </a:solidFill>
                <a:latin typeface="Calibri"/>
                <a:ea typeface="Calibri"/>
                <a:cs typeface="Calibri"/>
                <a:sym typeface="Calibri"/>
              </a:rPr>
              <a:t>Talk through expected contribution with your SLT</a:t>
            </a:r>
            <a:endParaRPr/>
          </a:p>
          <a:p>
            <a:pPr indent="-285750" lvl="0" marL="285750" marR="0" rtl="0" algn="l">
              <a:spcBef>
                <a:spcPts val="0"/>
              </a:spcBef>
              <a:spcAft>
                <a:spcPts val="0"/>
              </a:spcAft>
              <a:buClr>
                <a:schemeClr val="dk1"/>
              </a:buClr>
              <a:buSzPts val="1400"/>
              <a:buFont typeface="Arial"/>
              <a:buChar char="•"/>
            </a:pPr>
            <a:r>
              <a:rPr i="1" lang="en-GB" sz="1400">
                <a:solidFill>
                  <a:schemeClr val="dk1"/>
                </a:solidFill>
                <a:latin typeface="Calibri"/>
                <a:ea typeface="Calibri"/>
                <a:cs typeface="Calibri"/>
                <a:sym typeface="Calibri"/>
              </a:rPr>
              <a:t>Inform all involved from your own school</a:t>
            </a:r>
            <a:endParaRPr/>
          </a:p>
          <a:p>
            <a:pPr indent="-285750" lvl="0" marL="285750" marR="0" rtl="0" algn="l">
              <a:spcBef>
                <a:spcPts val="0"/>
              </a:spcBef>
              <a:spcAft>
                <a:spcPts val="0"/>
              </a:spcAft>
              <a:buClr>
                <a:schemeClr val="dk1"/>
              </a:buClr>
              <a:buSzPts val="1400"/>
              <a:buFont typeface="Arial"/>
              <a:buChar char="•"/>
            </a:pPr>
            <a:r>
              <a:rPr i="1" lang="en-GB" sz="1400">
                <a:solidFill>
                  <a:schemeClr val="dk1"/>
                </a:solidFill>
                <a:latin typeface="Calibri"/>
                <a:ea typeface="Calibri"/>
                <a:cs typeface="Calibri"/>
                <a:sym typeface="Calibri"/>
              </a:rPr>
              <a:t>Let your Hub Manager know – they may wish to attend the final meeting</a:t>
            </a:r>
            <a:endParaRPr i="1" sz="1400">
              <a:solidFill>
                <a:schemeClr val="dk1"/>
              </a:solidFill>
              <a:latin typeface="Calibri"/>
              <a:ea typeface="Calibri"/>
              <a:cs typeface="Calibri"/>
              <a:sym typeface="Calibri"/>
            </a:endParaRPr>
          </a:p>
        </p:txBody>
      </p:sp>
      <p:sp>
        <p:nvSpPr>
          <p:cNvPr id="522" name="Google Shape;522;p64"/>
          <p:cNvSpPr/>
          <p:nvPr/>
        </p:nvSpPr>
        <p:spPr>
          <a:xfrm>
            <a:off x="3200400" y="2933700"/>
            <a:ext cx="5105400" cy="1447800"/>
          </a:xfrm>
          <a:prstGeom prst="roundRect">
            <a:avLst>
              <a:gd fmla="val 16667" name="adj"/>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196850" lvl="0" marL="285750" marR="0" rtl="0" algn="l">
              <a:spcBef>
                <a:spcPts val="0"/>
              </a:spcBef>
              <a:spcAft>
                <a:spcPts val="0"/>
              </a:spcAft>
              <a:buClr>
                <a:schemeClr val="dk1"/>
              </a:buClr>
              <a:buSzPts val="1400"/>
              <a:buFont typeface="Arial"/>
              <a:buNone/>
            </a:pPr>
            <a:r>
              <a:t/>
            </a:r>
            <a:endParaRPr i="1" sz="1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i="1" lang="en-GB" sz="1400">
                <a:solidFill>
                  <a:schemeClr val="dk1"/>
                </a:solidFill>
                <a:latin typeface="Calibri"/>
                <a:ea typeface="Calibri"/>
                <a:cs typeface="Calibri"/>
                <a:sym typeface="Calibri"/>
              </a:rPr>
              <a:t>Create a draft timetable</a:t>
            </a:r>
            <a:endParaRPr/>
          </a:p>
          <a:p>
            <a:pPr indent="-285750" lvl="0" marL="285750" marR="0" rtl="0" algn="l">
              <a:spcBef>
                <a:spcPts val="0"/>
              </a:spcBef>
              <a:spcAft>
                <a:spcPts val="0"/>
              </a:spcAft>
              <a:buClr>
                <a:schemeClr val="dk1"/>
              </a:buClr>
              <a:buSzPts val="1400"/>
              <a:buFont typeface="Arial"/>
              <a:buChar char="•"/>
            </a:pPr>
            <a:r>
              <a:rPr i="1" lang="en-GB" sz="1400">
                <a:solidFill>
                  <a:schemeClr val="dk1"/>
                </a:solidFill>
                <a:latin typeface="Calibri"/>
                <a:ea typeface="Calibri"/>
                <a:cs typeface="Calibri"/>
                <a:sym typeface="Calibri"/>
              </a:rPr>
              <a:t>Complete an Area of Excellence form (if you want to put one forward)</a:t>
            </a:r>
            <a:endParaRPr/>
          </a:p>
          <a:p>
            <a:pPr indent="-285750" lvl="0" marL="285750" marR="0" rtl="0" algn="l">
              <a:spcBef>
                <a:spcPts val="0"/>
              </a:spcBef>
              <a:spcAft>
                <a:spcPts val="0"/>
              </a:spcAft>
              <a:buClr>
                <a:schemeClr val="dk1"/>
              </a:buClr>
              <a:buSzPts val="1400"/>
              <a:buFont typeface="Arial"/>
              <a:buChar char="•"/>
            </a:pPr>
            <a:r>
              <a:rPr i="1" lang="en-GB" sz="1400">
                <a:solidFill>
                  <a:schemeClr val="dk1"/>
                </a:solidFill>
                <a:latin typeface="Calibri"/>
                <a:ea typeface="Calibri"/>
                <a:cs typeface="Calibri"/>
                <a:sym typeface="Calibri"/>
              </a:rPr>
              <a:t>Print out your documentation for the Pre-Review Analysis (including any current data)</a:t>
            </a:r>
            <a:endParaRPr/>
          </a:p>
          <a:p>
            <a:pPr indent="-285750" lvl="0" marL="285750" marR="0" rtl="0" algn="l">
              <a:spcBef>
                <a:spcPts val="0"/>
              </a:spcBef>
              <a:spcAft>
                <a:spcPts val="0"/>
              </a:spcAft>
              <a:buClr>
                <a:schemeClr val="dk1"/>
              </a:buClr>
              <a:buSzPts val="1400"/>
              <a:buFont typeface="Arial"/>
              <a:buChar char="•"/>
            </a:pPr>
            <a:r>
              <a:rPr i="1" lang="en-GB" sz="1400">
                <a:solidFill>
                  <a:schemeClr val="dk1"/>
                </a:solidFill>
                <a:latin typeface="Calibri"/>
                <a:ea typeface="Calibri"/>
                <a:cs typeface="Calibri"/>
                <a:sym typeface="Calibri"/>
              </a:rPr>
              <a:t>Read the QA Review Handbook</a:t>
            </a:r>
            <a:endParaRPr/>
          </a:p>
          <a:p>
            <a:pPr indent="-196850" lvl="0" marL="285750" marR="0" rtl="0" algn="l">
              <a:spcBef>
                <a:spcPts val="0"/>
              </a:spcBef>
              <a:spcAft>
                <a:spcPts val="0"/>
              </a:spcAft>
              <a:buClr>
                <a:schemeClr val="dk1"/>
              </a:buClr>
              <a:buSzPts val="1400"/>
              <a:buFont typeface="Arial"/>
              <a:buNone/>
            </a:pPr>
            <a:r>
              <a:t/>
            </a:r>
            <a:endParaRPr i="1" sz="1400">
              <a:solidFill>
                <a:schemeClr val="dk1"/>
              </a:solidFill>
              <a:latin typeface="Calibri"/>
              <a:ea typeface="Calibri"/>
              <a:cs typeface="Calibri"/>
              <a:sym typeface="Calibri"/>
            </a:endParaRPr>
          </a:p>
        </p:txBody>
      </p:sp>
      <p:sp>
        <p:nvSpPr>
          <p:cNvPr id="523" name="Google Shape;523;p64"/>
          <p:cNvSpPr/>
          <p:nvPr/>
        </p:nvSpPr>
        <p:spPr>
          <a:xfrm>
            <a:off x="762000" y="1676400"/>
            <a:ext cx="2252692" cy="10668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2400">
                <a:solidFill>
                  <a:schemeClr val="dk1"/>
                </a:solidFill>
                <a:latin typeface="Calibri"/>
                <a:ea typeface="Calibri"/>
                <a:cs typeface="Calibri"/>
                <a:sym typeface="Calibri"/>
              </a:rPr>
              <a:t>Reflect</a:t>
            </a:r>
            <a:endParaRPr b="1" sz="2400">
              <a:solidFill>
                <a:schemeClr val="dk1"/>
              </a:solidFill>
              <a:latin typeface="Calibri"/>
              <a:ea typeface="Calibri"/>
              <a:cs typeface="Calibri"/>
              <a:sym typeface="Calibri"/>
            </a:endParaRPr>
          </a:p>
        </p:txBody>
      </p:sp>
      <p:sp>
        <p:nvSpPr>
          <p:cNvPr id="524" name="Google Shape;524;p64"/>
          <p:cNvSpPr/>
          <p:nvPr/>
        </p:nvSpPr>
        <p:spPr>
          <a:xfrm>
            <a:off x="762000" y="4572000"/>
            <a:ext cx="2252692" cy="10668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2200">
                <a:solidFill>
                  <a:schemeClr val="dk1"/>
                </a:solidFill>
                <a:latin typeface="Calibri"/>
                <a:ea typeface="Calibri"/>
                <a:cs typeface="Calibri"/>
                <a:sym typeface="Calibri"/>
              </a:rPr>
              <a:t>Communicate</a:t>
            </a:r>
            <a:endParaRPr b="1" sz="2200">
              <a:solidFill>
                <a:schemeClr val="dk1"/>
              </a:solidFill>
              <a:latin typeface="Calibri"/>
              <a:ea typeface="Calibri"/>
              <a:cs typeface="Calibri"/>
              <a:sym typeface="Calibri"/>
            </a:endParaRPr>
          </a:p>
        </p:txBody>
      </p:sp>
      <p:sp>
        <p:nvSpPr>
          <p:cNvPr id="525" name="Google Shape;525;p64"/>
          <p:cNvSpPr/>
          <p:nvPr/>
        </p:nvSpPr>
        <p:spPr>
          <a:xfrm>
            <a:off x="762000" y="3124200"/>
            <a:ext cx="2252692" cy="10668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2400">
                <a:solidFill>
                  <a:schemeClr val="dk1"/>
                </a:solidFill>
                <a:latin typeface="Calibri"/>
                <a:ea typeface="Calibri"/>
                <a:cs typeface="Calibri"/>
                <a:sym typeface="Calibri"/>
              </a:rPr>
              <a:t>Plan</a:t>
            </a:r>
            <a:endParaRPr b="1" sz="2400">
              <a:solidFill>
                <a:schemeClr val="dk1"/>
              </a:solidFill>
              <a:latin typeface="Calibri"/>
              <a:ea typeface="Calibri"/>
              <a:cs typeface="Calibri"/>
              <a:sym typeface="Calibri"/>
            </a:endParaRPr>
          </a:p>
        </p:txBody>
      </p:sp>
      <p:pic>
        <p:nvPicPr>
          <p:cNvPr id="526" name="Google Shape;526;p64"/>
          <p:cNvPicPr preferRelativeResize="0"/>
          <p:nvPr/>
        </p:nvPicPr>
        <p:blipFill rotWithShape="1">
          <a:blip r:embed="rId3">
            <a:alphaModFix/>
          </a:blip>
          <a:srcRect b="0" l="0" r="0" t="0"/>
          <a:stretch/>
        </p:blipFill>
        <p:spPr>
          <a:xfrm>
            <a:off x="7718486" y="235616"/>
            <a:ext cx="1029891" cy="68112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65"/>
          <p:cNvSpPr txBox="1"/>
          <p:nvPr>
            <p:ph type="title"/>
          </p:nvPr>
        </p:nvSpPr>
        <p:spPr>
          <a:xfrm>
            <a:off x="414308" y="386323"/>
            <a:ext cx="8501092" cy="375677"/>
          </a:xfrm>
          <a:prstGeom prst="rect">
            <a:avLst/>
          </a:prstGeom>
          <a:noFill/>
          <a:ln>
            <a:noFill/>
          </a:ln>
        </p:spPr>
        <p:txBody>
          <a:bodyPr anchorCtr="0" anchor="t" bIns="0" lIns="0" spcFirstLastPara="1" rIns="0" wrap="square" tIns="0">
            <a:normAutofit/>
          </a:bodyPr>
          <a:lstStyle/>
          <a:p>
            <a:pPr indent="0" lvl="0" marL="0" rtl="0" algn="l">
              <a:spcBef>
                <a:spcPts val="0"/>
              </a:spcBef>
              <a:spcAft>
                <a:spcPts val="0"/>
              </a:spcAft>
              <a:buNone/>
            </a:pPr>
            <a:r>
              <a:rPr lang="en-GB"/>
              <a:t>THE QA REVIEW- After</a:t>
            </a:r>
            <a:endParaRPr/>
          </a:p>
        </p:txBody>
      </p:sp>
      <p:sp>
        <p:nvSpPr>
          <p:cNvPr id="532" name="Google Shape;532;p65"/>
          <p:cNvSpPr/>
          <p:nvPr/>
        </p:nvSpPr>
        <p:spPr>
          <a:xfrm>
            <a:off x="181611" y="1085045"/>
            <a:ext cx="8581390"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en-GB" sz="1400">
                <a:solidFill>
                  <a:schemeClr val="dk1"/>
                </a:solidFill>
                <a:latin typeface="Arial"/>
                <a:ea typeface="Arial"/>
                <a:cs typeface="Arial"/>
                <a:sym typeface="Arial"/>
              </a:rPr>
              <a:t>Your review report is shared with the Central Team and your Hub Manager to enable follow-on support</a:t>
            </a:r>
            <a:endParaRPr/>
          </a:p>
        </p:txBody>
      </p:sp>
      <p:sp>
        <p:nvSpPr>
          <p:cNvPr id="533" name="Google Shape;533;p65"/>
          <p:cNvSpPr/>
          <p:nvPr/>
        </p:nvSpPr>
        <p:spPr>
          <a:xfrm>
            <a:off x="3469581" y="2362200"/>
            <a:ext cx="5141019" cy="918882"/>
          </a:xfrm>
          <a:prstGeom prst="rect">
            <a:avLst/>
          </a:prstGeom>
          <a:noFill/>
          <a:ln cap="flat" cmpd="sng" w="25400">
            <a:solidFill>
              <a:srgbClr val="698A3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4" name="Google Shape;534;p65"/>
          <p:cNvSpPr txBox="1"/>
          <p:nvPr/>
        </p:nvSpPr>
        <p:spPr>
          <a:xfrm>
            <a:off x="3469581" y="1752600"/>
            <a:ext cx="5141019" cy="369332"/>
          </a:xfrm>
          <a:prstGeom prst="rect">
            <a:avLst/>
          </a:prstGeom>
          <a:noFill/>
          <a:ln cap="flat" cmpd="sng" w="28575">
            <a:solidFill>
              <a:srgbClr val="6C8F31"/>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rgbClr val="6C8F31"/>
                </a:solidFill>
                <a:latin typeface="Arial"/>
                <a:ea typeface="Arial"/>
                <a:cs typeface="Arial"/>
                <a:sym typeface="Arial"/>
              </a:rPr>
              <a:t>SUPPORT FROM YOUR HUB</a:t>
            </a:r>
            <a:endParaRPr b="1" sz="1800">
              <a:solidFill>
                <a:srgbClr val="6C8F31"/>
              </a:solidFill>
              <a:latin typeface="Arial"/>
              <a:ea typeface="Arial"/>
              <a:cs typeface="Arial"/>
              <a:sym typeface="Arial"/>
            </a:endParaRPr>
          </a:p>
        </p:txBody>
      </p:sp>
      <p:sp>
        <p:nvSpPr>
          <p:cNvPr id="535" name="Google Shape;535;p65"/>
          <p:cNvSpPr/>
          <p:nvPr/>
        </p:nvSpPr>
        <p:spPr>
          <a:xfrm>
            <a:off x="181611" y="2362200"/>
            <a:ext cx="2265571" cy="3429000"/>
          </a:xfrm>
          <a:prstGeom prst="rect">
            <a:avLst/>
          </a:prstGeom>
          <a:noFill/>
          <a:ln cap="flat" cmpd="sng" w="25400">
            <a:solidFill>
              <a:srgbClr val="698A3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6" name="Google Shape;536;p65"/>
          <p:cNvSpPr txBox="1"/>
          <p:nvPr/>
        </p:nvSpPr>
        <p:spPr>
          <a:xfrm>
            <a:off x="181611" y="1807226"/>
            <a:ext cx="2265571" cy="369332"/>
          </a:xfrm>
          <a:prstGeom prst="rect">
            <a:avLst/>
          </a:prstGeom>
          <a:noFill/>
          <a:ln cap="flat" cmpd="sng" w="28575">
            <a:solidFill>
              <a:srgbClr val="6C8F31"/>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rgbClr val="6C8F31"/>
                </a:solidFill>
                <a:latin typeface="Arial"/>
                <a:ea typeface="Arial"/>
                <a:cs typeface="Arial"/>
                <a:sym typeface="Arial"/>
              </a:rPr>
              <a:t>REVIEW REPORT</a:t>
            </a:r>
            <a:endParaRPr b="1" sz="1800">
              <a:solidFill>
                <a:srgbClr val="6C8F31"/>
              </a:solidFill>
              <a:latin typeface="Arial"/>
              <a:ea typeface="Arial"/>
              <a:cs typeface="Arial"/>
              <a:sym typeface="Arial"/>
            </a:endParaRPr>
          </a:p>
        </p:txBody>
      </p:sp>
      <p:grpSp>
        <p:nvGrpSpPr>
          <p:cNvPr id="537" name="Google Shape;537;p65"/>
          <p:cNvGrpSpPr/>
          <p:nvPr/>
        </p:nvGrpSpPr>
        <p:grpSpPr>
          <a:xfrm>
            <a:off x="152400" y="3660000"/>
            <a:ext cx="990600" cy="988200"/>
            <a:chOff x="9220200" y="150000"/>
            <a:chExt cx="6858000" cy="6858000"/>
          </a:xfrm>
        </p:grpSpPr>
        <p:pic>
          <p:nvPicPr>
            <p:cNvPr id="538" name="Google Shape;538;p65"/>
            <p:cNvPicPr preferRelativeResize="0"/>
            <p:nvPr/>
          </p:nvPicPr>
          <p:blipFill rotWithShape="1">
            <a:blip r:embed="rId3">
              <a:alphaModFix/>
            </a:blip>
            <a:srcRect b="0" l="0" r="0" t="0"/>
            <a:stretch/>
          </p:blipFill>
          <p:spPr>
            <a:xfrm>
              <a:off x="9220200" y="150000"/>
              <a:ext cx="6858000" cy="6858000"/>
            </a:xfrm>
            <a:prstGeom prst="rect">
              <a:avLst/>
            </a:prstGeom>
            <a:noFill/>
            <a:ln>
              <a:noFill/>
            </a:ln>
          </p:spPr>
        </p:pic>
        <p:sp>
          <p:nvSpPr>
            <p:cNvPr id="539" name="Google Shape;539;p65"/>
            <p:cNvSpPr/>
            <p:nvPr/>
          </p:nvSpPr>
          <p:spPr>
            <a:xfrm>
              <a:off x="9514786" y="5884843"/>
              <a:ext cx="3469856" cy="956765"/>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540" name="Google Shape;540;p65"/>
          <p:cNvGrpSpPr/>
          <p:nvPr/>
        </p:nvGrpSpPr>
        <p:grpSpPr>
          <a:xfrm>
            <a:off x="242344" y="2510308"/>
            <a:ext cx="761723" cy="770774"/>
            <a:chOff x="9349536" y="-147918"/>
            <a:chExt cx="6858000" cy="6858000"/>
          </a:xfrm>
        </p:grpSpPr>
        <p:pic>
          <p:nvPicPr>
            <p:cNvPr id="541" name="Google Shape;541;p65"/>
            <p:cNvPicPr preferRelativeResize="0"/>
            <p:nvPr/>
          </p:nvPicPr>
          <p:blipFill rotWithShape="1">
            <a:blip r:embed="rId4">
              <a:alphaModFix/>
            </a:blip>
            <a:srcRect b="0" l="0" r="0" t="0"/>
            <a:stretch/>
          </p:blipFill>
          <p:spPr>
            <a:xfrm>
              <a:off x="9349536" y="-147918"/>
              <a:ext cx="6858000" cy="6858000"/>
            </a:xfrm>
            <a:prstGeom prst="rect">
              <a:avLst/>
            </a:prstGeom>
            <a:noFill/>
            <a:ln>
              <a:noFill/>
            </a:ln>
          </p:spPr>
        </p:pic>
        <p:sp>
          <p:nvSpPr>
            <p:cNvPr id="542" name="Google Shape;542;p65"/>
            <p:cNvSpPr/>
            <p:nvPr/>
          </p:nvSpPr>
          <p:spPr>
            <a:xfrm>
              <a:off x="9501936" y="5791200"/>
              <a:ext cx="3985464" cy="6858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3" name="Google Shape;543;p65"/>
          <p:cNvSpPr txBox="1"/>
          <p:nvPr/>
        </p:nvSpPr>
        <p:spPr>
          <a:xfrm>
            <a:off x="694582" y="2438400"/>
            <a:ext cx="1661777" cy="73866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dk2"/>
                </a:solidFill>
                <a:latin typeface="Arial"/>
                <a:ea typeface="Arial"/>
                <a:cs typeface="Arial"/>
                <a:sym typeface="Arial"/>
              </a:rPr>
              <a:t>What Went Well</a:t>
            </a:r>
            <a:endParaRPr/>
          </a:p>
          <a:p>
            <a:pPr indent="0" lvl="0" marL="0" marR="0" rtl="0" algn="r">
              <a:spcBef>
                <a:spcPts val="0"/>
              </a:spcBef>
              <a:spcAft>
                <a:spcPts val="0"/>
              </a:spcAft>
              <a:buNone/>
            </a:pPr>
            <a:r>
              <a:rPr i="1" lang="en-GB" sz="1400">
                <a:solidFill>
                  <a:schemeClr val="dk2"/>
                </a:solidFill>
                <a:latin typeface="Arial"/>
                <a:ea typeface="Arial"/>
                <a:cs typeface="Arial"/>
                <a:sym typeface="Arial"/>
              </a:rPr>
              <a:t>What are my strengths?</a:t>
            </a:r>
            <a:endParaRPr i="1" sz="1400">
              <a:solidFill>
                <a:schemeClr val="dk2"/>
              </a:solidFill>
              <a:latin typeface="Arial"/>
              <a:ea typeface="Arial"/>
              <a:cs typeface="Arial"/>
              <a:sym typeface="Arial"/>
            </a:endParaRPr>
          </a:p>
        </p:txBody>
      </p:sp>
      <p:sp>
        <p:nvSpPr>
          <p:cNvPr id="544" name="Google Shape;544;p65"/>
          <p:cNvSpPr txBox="1"/>
          <p:nvPr/>
        </p:nvSpPr>
        <p:spPr>
          <a:xfrm>
            <a:off x="618382" y="3696573"/>
            <a:ext cx="1661777" cy="73866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dk2"/>
                </a:solidFill>
                <a:latin typeface="Arial"/>
                <a:ea typeface="Arial"/>
                <a:cs typeface="Arial"/>
                <a:sym typeface="Arial"/>
              </a:rPr>
              <a:t>Even Better If</a:t>
            </a:r>
            <a:endParaRPr/>
          </a:p>
          <a:p>
            <a:pPr indent="0" lvl="0" marL="0" marR="0" rtl="0" algn="r">
              <a:spcBef>
                <a:spcPts val="0"/>
              </a:spcBef>
              <a:spcAft>
                <a:spcPts val="0"/>
              </a:spcAft>
              <a:buNone/>
            </a:pPr>
            <a:r>
              <a:rPr i="1" lang="en-GB" sz="1400">
                <a:solidFill>
                  <a:schemeClr val="dk2"/>
                </a:solidFill>
                <a:latin typeface="Arial"/>
                <a:ea typeface="Arial"/>
                <a:cs typeface="Arial"/>
                <a:sym typeface="Arial"/>
              </a:rPr>
              <a:t>Where can I improve?</a:t>
            </a:r>
            <a:endParaRPr i="1" sz="1400">
              <a:solidFill>
                <a:schemeClr val="dk2"/>
              </a:solidFill>
              <a:latin typeface="Arial"/>
              <a:ea typeface="Arial"/>
              <a:cs typeface="Arial"/>
              <a:sym typeface="Arial"/>
            </a:endParaRPr>
          </a:p>
        </p:txBody>
      </p:sp>
      <p:sp>
        <p:nvSpPr>
          <p:cNvPr id="545" name="Google Shape;545;p65"/>
          <p:cNvSpPr txBox="1"/>
          <p:nvPr/>
        </p:nvSpPr>
        <p:spPr>
          <a:xfrm>
            <a:off x="683652" y="4886101"/>
            <a:ext cx="1712412" cy="73866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dk2"/>
                </a:solidFill>
                <a:latin typeface="Arial"/>
                <a:ea typeface="Arial"/>
                <a:cs typeface="Arial"/>
                <a:sym typeface="Arial"/>
              </a:rPr>
              <a:t>Area of Excellence</a:t>
            </a:r>
            <a:endParaRPr/>
          </a:p>
          <a:p>
            <a:pPr indent="0" lvl="0" marL="0" marR="0" rtl="0" algn="r">
              <a:spcBef>
                <a:spcPts val="0"/>
              </a:spcBef>
              <a:spcAft>
                <a:spcPts val="0"/>
              </a:spcAft>
              <a:buNone/>
            </a:pPr>
            <a:r>
              <a:rPr i="1" lang="en-GB" sz="1400">
                <a:solidFill>
                  <a:schemeClr val="dk2"/>
                </a:solidFill>
                <a:latin typeface="Arial"/>
                <a:ea typeface="Arial"/>
                <a:cs typeface="Arial"/>
                <a:sym typeface="Arial"/>
              </a:rPr>
              <a:t>What can I share?</a:t>
            </a:r>
            <a:endParaRPr i="1" sz="1400">
              <a:solidFill>
                <a:schemeClr val="dk2"/>
              </a:solidFill>
              <a:latin typeface="Arial"/>
              <a:ea typeface="Arial"/>
              <a:cs typeface="Arial"/>
              <a:sym typeface="Arial"/>
            </a:endParaRPr>
          </a:p>
        </p:txBody>
      </p:sp>
      <p:sp>
        <p:nvSpPr>
          <p:cNvPr id="546" name="Google Shape;546;p65"/>
          <p:cNvSpPr/>
          <p:nvPr/>
        </p:nvSpPr>
        <p:spPr>
          <a:xfrm>
            <a:off x="3469581" y="4058138"/>
            <a:ext cx="5141019" cy="2114062"/>
          </a:xfrm>
          <a:prstGeom prst="rect">
            <a:avLst/>
          </a:prstGeom>
          <a:noFill/>
          <a:ln cap="flat" cmpd="sng" w="25400">
            <a:solidFill>
              <a:srgbClr val="698A3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65"/>
          <p:cNvSpPr txBox="1"/>
          <p:nvPr/>
        </p:nvSpPr>
        <p:spPr>
          <a:xfrm>
            <a:off x="3469581" y="3448538"/>
            <a:ext cx="5141019" cy="369332"/>
          </a:xfrm>
          <a:prstGeom prst="rect">
            <a:avLst/>
          </a:prstGeom>
          <a:noFill/>
          <a:ln cap="flat" cmpd="sng" w="28575">
            <a:solidFill>
              <a:srgbClr val="6C8F31"/>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rgbClr val="6C8F31"/>
                </a:solidFill>
                <a:latin typeface="Arial"/>
                <a:ea typeface="Arial"/>
                <a:cs typeface="Arial"/>
                <a:sym typeface="Arial"/>
              </a:rPr>
              <a:t>SUPPORT FROM THE PARTNERSHIP</a:t>
            </a:r>
            <a:endParaRPr b="1" sz="1800">
              <a:solidFill>
                <a:srgbClr val="6C8F31"/>
              </a:solidFill>
              <a:latin typeface="Arial"/>
              <a:ea typeface="Arial"/>
              <a:cs typeface="Arial"/>
              <a:sym typeface="Arial"/>
            </a:endParaRPr>
          </a:p>
        </p:txBody>
      </p:sp>
      <p:sp>
        <p:nvSpPr>
          <p:cNvPr id="548" name="Google Shape;548;p65"/>
          <p:cNvSpPr/>
          <p:nvPr/>
        </p:nvSpPr>
        <p:spPr>
          <a:xfrm>
            <a:off x="2625677" y="2709639"/>
            <a:ext cx="609600" cy="224003"/>
          </a:xfrm>
          <a:prstGeom prst="rightArrow">
            <a:avLst>
              <a:gd fmla="val 50000" name="adj1"/>
              <a:gd fmla="val 50000" name="adj2"/>
            </a:avLst>
          </a:prstGeom>
          <a:solidFill>
            <a:schemeClr val="accent1"/>
          </a:solidFill>
          <a:ln cap="flat" cmpd="sng" w="25400">
            <a:solidFill>
              <a:srgbClr val="698A3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65"/>
          <p:cNvSpPr/>
          <p:nvPr/>
        </p:nvSpPr>
        <p:spPr>
          <a:xfrm>
            <a:off x="2625677" y="4818966"/>
            <a:ext cx="609600" cy="224003"/>
          </a:xfrm>
          <a:prstGeom prst="rightArrow">
            <a:avLst>
              <a:gd fmla="val 50000" name="adj1"/>
              <a:gd fmla="val 50000" name="adj2"/>
            </a:avLst>
          </a:prstGeom>
          <a:solidFill>
            <a:schemeClr val="accent1"/>
          </a:solidFill>
          <a:ln cap="flat" cmpd="sng" w="25400">
            <a:solidFill>
              <a:srgbClr val="698A3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65"/>
          <p:cNvSpPr txBox="1"/>
          <p:nvPr/>
        </p:nvSpPr>
        <p:spPr>
          <a:xfrm>
            <a:off x="3666974" y="2452308"/>
            <a:ext cx="1834970" cy="73866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dk2"/>
                </a:solidFill>
                <a:latin typeface="Arial"/>
                <a:ea typeface="Arial"/>
                <a:cs typeface="Arial"/>
                <a:sym typeface="Arial"/>
              </a:rPr>
              <a:t>Hub Manager</a:t>
            </a:r>
            <a:endParaRPr/>
          </a:p>
          <a:p>
            <a:pPr indent="0" lvl="0" marL="0" marR="0" rtl="0" algn="r">
              <a:spcBef>
                <a:spcPts val="0"/>
              </a:spcBef>
              <a:spcAft>
                <a:spcPts val="0"/>
              </a:spcAft>
              <a:buNone/>
            </a:pPr>
            <a:r>
              <a:rPr i="1" lang="en-GB" sz="1400">
                <a:solidFill>
                  <a:schemeClr val="dk2"/>
                </a:solidFill>
                <a:latin typeface="Arial"/>
                <a:ea typeface="Arial"/>
                <a:cs typeface="Arial"/>
                <a:sym typeface="Arial"/>
              </a:rPr>
              <a:t>Connect with other schools in your Hub</a:t>
            </a:r>
            <a:endParaRPr i="1" sz="1400">
              <a:solidFill>
                <a:schemeClr val="dk2"/>
              </a:solidFill>
              <a:latin typeface="Arial"/>
              <a:ea typeface="Arial"/>
              <a:cs typeface="Arial"/>
              <a:sym typeface="Arial"/>
            </a:endParaRPr>
          </a:p>
        </p:txBody>
      </p:sp>
      <p:sp>
        <p:nvSpPr>
          <p:cNvPr id="551" name="Google Shape;551;p65"/>
          <p:cNvSpPr txBox="1"/>
          <p:nvPr/>
        </p:nvSpPr>
        <p:spPr>
          <a:xfrm>
            <a:off x="6680174" y="2437517"/>
            <a:ext cx="1866899" cy="73866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dk2"/>
                </a:solidFill>
                <a:latin typeface="Arial"/>
                <a:ea typeface="Arial"/>
                <a:cs typeface="Arial"/>
                <a:sym typeface="Arial"/>
              </a:rPr>
              <a:t>Hub Meetings</a:t>
            </a:r>
            <a:endParaRPr/>
          </a:p>
          <a:p>
            <a:pPr indent="0" lvl="0" marL="0" marR="0" rtl="0" algn="r">
              <a:spcBef>
                <a:spcPts val="0"/>
              </a:spcBef>
              <a:spcAft>
                <a:spcPts val="0"/>
              </a:spcAft>
              <a:buNone/>
            </a:pPr>
            <a:r>
              <a:rPr i="1" lang="en-GB" sz="1400">
                <a:solidFill>
                  <a:schemeClr val="dk2"/>
                </a:solidFill>
                <a:latin typeface="Arial"/>
                <a:ea typeface="Arial"/>
                <a:cs typeface="Arial"/>
                <a:sym typeface="Arial"/>
              </a:rPr>
              <a:t>Share challenges, identify solutions</a:t>
            </a:r>
            <a:endParaRPr i="1" sz="1400">
              <a:solidFill>
                <a:schemeClr val="dk2"/>
              </a:solidFill>
              <a:latin typeface="Arial"/>
              <a:ea typeface="Arial"/>
              <a:cs typeface="Arial"/>
              <a:sym typeface="Arial"/>
            </a:endParaRPr>
          </a:p>
        </p:txBody>
      </p:sp>
      <p:sp>
        <p:nvSpPr>
          <p:cNvPr id="552" name="Google Shape;552;p65"/>
          <p:cNvSpPr txBox="1"/>
          <p:nvPr/>
        </p:nvSpPr>
        <p:spPr>
          <a:xfrm>
            <a:off x="4326598" y="4138136"/>
            <a:ext cx="2387420" cy="73866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dk2"/>
                </a:solidFill>
                <a:latin typeface="Arial"/>
                <a:ea typeface="Arial"/>
                <a:cs typeface="Arial"/>
                <a:sym typeface="Arial"/>
              </a:rPr>
              <a:t>School Support Directory</a:t>
            </a:r>
            <a:endParaRPr/>
          </a:p>
          <a:p>
            <a:pPr indent="0" lvl="0" marL="0" marR="0" rtl="0" algn="r">
              <a:spcBef>
                <a:spcPts val="0"/>
              </a:spcBef>
              <a:spcAft>
                <a:spcPts val="0"/>
              </a:spcAft>
              <a:buNone/>
            </a:pPr>
            <a:r>
              <a:rPr i="1" lang="en-GB" sz="1400">
                <a:solidFill>
                  <a:schemeClr val="dk2"/>
                </a:solidFill>
                <a:latin typeface="Arial"/>
                <a:ea typeface="Arial"/>
                <a:cs typeface="Arial"/>
                <a:sym typeface="Arial"/>
              </a:rPr>
              <a:t>Connect with other schools across the partnership</a:t>
            </a:r>
            <a:endParaRPr i="1" sz="1400">
              <a:solidFill>
                <a:schemeClr val="dk2"/>
              </a:solidFill>
              <a:latin typeface="Arial"/>
              <a:ea typeface="Arial"/>
              <a:cs typeface="Arial"/>
              <a:sym typeface="Arial"/>
            </a:endParaRPr>
          </a:p>
        </p:txBody>
      </p:sp>
      <p:sp>
        <p:nvSpPr>
          <p:cNvPr id="553" name="Google Shape;553;p65"/>
          <p:cNvSpPr txBox="1"/>
          <p:nvPr/>
        </p:nvSpPr>
        <p:spPr>
          <a:xfrm>
            <a:off x="4344069" y="5006338"/>
            <a:ext cx="2336105" cy="116955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dk2"/>
                </a:solidFill>
                <a:latin typeface="Arial"/>
                <a:ea typeface="Arial"/>
                <a:cs typeface="Arial"/>
                <a:sym typeface="Arial"/>
              </a:rPr>
              <a:t>Leadership Development Days</a:t>
            </a:r>
            <a:endParaRPr/>
          </a:p>
          <a:p>
            <a:pPr indent="0" lvl="0" marL="0" marR="0" rtl="0" algn="r">
              <a:spcBef>
                <a:spcPts val="0"/>
              </a:spcBef>
              <a:spcAft>
                <a:spcPts val="0"/>
              </a:spcAft>
              <a:buNone/>
            </a:pPr>
            <a:r>
              <a:rPr i="1" lang="en-GB" sz="1400">
                <a:solidFill>
                  <a:schemeClr val="dk2"/>
                </a:solidFill>
                <a:latin typeface="Arial"/>
                <a:ea typeface="Arial"/>
                <a:cs typeface="Arial"/>
                <a:sym typeface="Arial"/>
              </a:rPr>
              <a:t>Observe good practice in action across the partnership</a:t>
            </a:r>
            <a:endParaRPr i="1" sz="1400">
              <a:solidFill>
                <a:schemeClr val="dk2"/>
              </a:solidFill>
              <a:latin typeface="Arial"/>
              <a:ea typeface="Arial"/>
              <a:cs typeface="Arial"/>
              <a:sym typeface="Arial"/>
            </a:endParaRPr>
          </a:p>
        </p:txBody>
      </p:sp>
      <p:sp>
        <p:nvSpPr>
          <p:cNvPr id="554" name="Google Shape;554;p65"/>
          <p:cNvSpPr txBox="1"/>
          <p:nvPr/>
        </p:nvSpPr>
        <p:spPr>
          <a:xfrm>
            <a:off x="6696075" y="4884782"/>
            <a:ext cx="1834970" cy="138499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dk2"/>
                </a:solidFill>
                <a:latin typeface="Arial"/>
                <a:ea typeface="Arial"/>
                <a:cs typeface="Arial"/>
                <a:sym typeface="Arial"/>
              </a:rPr>
              <a:t>Contact us!</a:t>
            </a:r>
            <a:endParaRPr/>
          </a:p>
          <a:p>
            <a:pPr indent="0" lvl="0" marL="0" marR="0" rtl="0" algn="r">
              <a:spcBef>
                <a:spcPts val="0"/>
              </a:spcBef>
              <a:spcAft>
                <a:spcPts val="0"/>
              </a:spcAft>
              <a:buNone/>
            </a:pPr>
            <a:r>
              <a:rPr i="1" lang="en-GB" sz="1400">
                <a:solidFill>
                  <a:schemeClr val="dk2"/>
                </a:solidFill>
                <a:latin typeface="Arial"/>
                <a:ea typeface="Arial"/>
                <a:cs typeface="Arial"/>
                <a:sym typeface="Arial"/>
              </a:rPr>
              <a:t>Give us a call or email: </a:t>
            </a:r>
            <a:r>
              <a:rPr i="1" lang="en-GB" sz="1400" u="sng">
                <a:solidFill>
                  <a:schemeClr val="hlink"/>
                </a:solidFill>
                <a:latin typeface="Arial"/>
                <a:ea typeface="Arial"/>
                <a:cs typeface="Arial"/>
                <a:sym typeface="Arial"/>
                <a:hlinkClick r:id="rId5"/>
              </a:rPr>
              <a:t>review@challengepartners.org</a:t>
            </a:r>
            <a:endParaRPr i="1" sz="1400">
              <a:solidFill>
                <a:schemeClr val="dk2"/>
              </a:solidFill>
              <a:latin typeface="Arial"/>
              <a:ea typeface="Arial"/>
              <a:cs typeface="Arial"/>
              <a:sym typeface="Arial"/>
            </a:endParaRPr>
          </a:p>
          <a:p>
            <a:pPr indent="0" lvl="0" marL="0" marR="0" rtl="0" algn="r">
              <a:spcBef>
                <a:spcPts val="0"/>
              </a:spcBef>
              <a:spcAft>
                <a:spcPts val="0"/>
              </a:spcAft>
              <a:buNone/>
            </a:pPr>
            <a:r>
              <a:t/>
            </a:r>
            <a:endParaRPr i="1" sz="1400">
              <a:solidFill>
                <a:schemeClr val="dk2"/>
              </a:solidFill>
              <a:latin typeface="Arial"/>
              <a:ea typeface="Arial"/>
              <a:cs typeface="Arial"/>
              <a:sym typeface="Arial"/>
            </a:endParaRPr>
          </a:p>
        </p:txBody>
      </p:sp>
      <p:pic>
        <p:nvPicPr>
          <p:cNvPr id="555" name="Google Shape;555;p65"/>
          <p:cNvPicPr preferRelativeResize="0"/>
          <p:nvPr/>
        </p:nvPicPr>
        <p:blipFill rotWithShape="1">
          <a:blip r:embed="rId6">
            <a:alphaModFix/>
          </a:blip>
          <a:srcRect b="0" l="0" r="0" t="0"/>
          <a:stretch/>
        </p:blipFill>
        <p:spPr>
          <a:xfrm>
            <a:off x="3637012" y="5084143"/>
            <a:ext cx="707057" cy="707057"/>
          </a:xfrm>
          <a:prstGeom prst="rect">
            <a:avLst/>
          </a:prstGeom>
          <a:noFill/>
          <a:ln>
            <a:noFill/>
          </a:ln>
        </p:spPr>
      </p:pic>
      <p:grpSp>
        <p:nvGrpSpPr>
          <p:cNvPr id="556" name="Google Shape;556;p65"/>
          <p:cNvGrpSpPr/>
          <p:nvPr/>
        </p:nvGrpSpPr>
        <p:grpSpPr>
          <a:xfrm>
            <a:off x="7549504" y="4119536"/>
            <a:ext cx="832496" cy="853138"/>
            <a:chOff x="-4794896" y="394750"/>
            <a:chExt cx="3505200" cy="3505200"/>
          </a:xfrm>
        </p:grpSpPr>
        <p:pic>
          <p:nvPicPr>
            <p:cNvPr id="557" name="Google Shape;557;p65"/>
            <p:cNvPicPr preferRelativeResize="0"/>
            <p:nvPr/>
          </p:nvPicPr>
          <p:blipFill rotWithShape="1">
            <a:blip r:embed="rId7">
              <a:alphaModFix/>
            </a:blip>
            <a:srcRect b="0" l="0" r="0" t="0"/>
            <a:stretch/>
          </p:blipFill>
          <p:spPr>
            <a:xfrm>
              <a:off x="-4794896" y="394750"/>
              <a:ext cx="3505200" cy="3505200"/>
            </a:xfrm>
            <a:prstGeom prst="rect">
              <a:avLst/>
            </a:prstGeom>
            <a:noFill/>
            <a:ln>
              <a:noFill/>
            </a:ln>
          </p:spPr>
        </p:pic>
        <p:sp>
          <p:nvSpPr>
            <p:cNvPr id="558" name="Google Shape;558;p65"/>
            <p:cNvSpPr/>
            <p:nvPr/>
          </p:nvSpPr>
          <p:spPr>
            <a:xfrm>
              <a:off x="-4648200" y="3365109"/>
              <a:ext cx="2133600" cy="4527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559" name="Google Shape;559;p65"/>
          <p:cNvGrpSpPr/>
          <p:nvPr/>
        </p:nvGrpSpPr>
        <p:grpSpPr>
          <a:xfrm>
            <a:off x="3555524" y="4174438"/>
            <a:ext cx="851852" cy="798236"/>
            <a:chOff x="-4477055" y="4020730"/>
            <a:chExt cx="2595868" cy="2623616"/>
          </a:xfrm>
        </p:grpSpPr>
        <p:pic>
          <p:nvPicPr>
            <p:cNvPr id="560" name="Google Shape;560;p65"/>
            <p:cNvPicPr preferRelativeResize="0"/>
            <p:nvPr/>
          </p:nvPicPr>
          <p:blipFill rotWithShape="1">
            <a:blip r:embed="rId8">
              <a:alphaModFix/>
            </a:blip>
            <a:srcRect b="0" l="0" r="0" t="0"/>
            <a:stretch/>
          </p:blipFill>
          <p:spPr>
            <a:xfrm>
              <a:off x="-4477055" y="4020730"/>
              <a:ext cx="2595868" cy="2595868"/>
            </a:xfrm>
            <a:prstGeom prst="rect">
              <a:avLst/>
            </a:prstGeom>
            <a:noFill/>
            <a:ln>
              <a:noFill/>
            </a:ln>
          </p:spPr>
        </p:pic>
        <p:sp>
          <p:nvSpPr>
            <p:cNvPr id="561" name="Google Shape;561;p65"/>
            <p:cNvSpPr/>
            <p:nvPr/>
          </p:nvSpPr>
          <p:spPr>
            <a:xfrm>
              <a:off x="-4477055" y="6191585"/>
              <a:ext cx="2133600" cy="4527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562" name="Google Shape;562;p65"/>
          <p:cNvPicPr preferRelativeResize="0"/>
          <p:nvPr/>
        </p:nvPicPr>
        <p:blipFill rotWithShape="1">
          <a:blip r:embed="rId9">
            <a:alphaModFix/>
          </a:blip>
          <a:srcRect b="0" l="0" r="0" t="0"/>
          <a:stretch/>
        </p:blipFill>
        <p:spPr>
          <a:xfrm>
            <a:off x="7610103" y="121660"/>
            <a:ext cx="1029891" cy="681123"/>
          </a:xfrm>
          <a:prstGeom prst="rect">
            <a:avLst/>
          </a:prstGeom>
          <a:noFill/>
          <a:ln>
            <a:noFill/>
          </a:ln>
        </p:spPr>
      </p:pic>
      <p:pic>
        <p:nvPicPr>
          <p:cNvPr descr="https://iconmonstr.com/wp-content/g/gd/makefg.php?i=../assets/preview/2013/png/iconmonstr-trophy-7.png&amp;r=0&amp;g=0&amp;b=0" id="563" name="Google Shape;563;p65"/>
          <p:cNvPicPr preferRelativeResize="0"/>
          <p:nvPr/>
        </p:nvPicPr>
        <p:blipFill rotWithShape="1">
          <a:blip r:embed="rId10">
            <a:alphaModFix/>
          </a:blip>
          <a:srcRect b="0" l="0" r="0" t="0"/>
          <a:stretch/>
        </p:blipFill>
        <p:spPr>
          <a:xfrm>
            <a:off x="296933" y="4828871"/>
            <a:ext cx="800441" cy="800441"/>
          </a:xfrm>
          <a:prstGeom prst="rect">
            <a:avLst/>
          </a:prstGeom>
          <a:noFill/>
          <a:ln>
            <a:noFill/>
          </a:ln>
        </p:spPr>
      </p:pic>
      <p:pic>
        <p:nvPicPr>
          <p:cNvPr descr="https://iconmonstr.com/wp-content/g/gd/makefg.php?i=../assets/preview/2012/png/iconmonstr-user-30.png&amp;r=0&amp;g=0&amp;b=0" id="564" name="Google Shape;564;p65"/>
          <p:cNvPicPr preferRelativeResize="0"/>
          <p:nvPr/>
        </p:nvPicPr>
        <p:blipFill rotWithShape="1">
          <a:blip r:embed="rId11">
            <a:alphaModFix/>
          </a:blip>
          <a:srcRect b="0" l="0" r="0" t="0"/>
          <a:stretch/>
        </p:blipFill>
        <p:spPr>
          <a:xfrm>
            <a:off x="5736248" y="2251470"/>
            <a:ext cx="1035346" cy="103534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CP General Slide">
  <a:themeElements>
    <a:clrScheme name="Challenge Partners Palette 1">
      <a:dk1>
        <a:srgbClr val="727C84"/>
      </a:dk1>
      <a:lt1>
        <a:srgbClr val="FFFFFF"/>
      </a:lt1>
      <a:dk2>
        <a:srgbClr val="6D6F71"/>
      </a:dk2>
      <a:lt2>
        <a:srgbClr val="FFFFFF"/>
      </a:lt2>
      <a:accent1>
        <a:srgbClr val="90BE43"/>
      </a:accent1>
      <a:accent2>
        <a:srgbClr val="707476"/>
      </a:accent2>
      <a:accent3>
        <a:srgbClr val="E4252E"/>
      </a:accent3>
      <a:accent4>
        <a:srgbClr val="6C8276"/>
      </a:accent4>
      <a:accent5>
        <a:srgbClr val="00B085"/>
      </a:accent5>
      <a:accent6>
        <a:srgbClr val="428F47"/>
      </a:accent6>
      <a:hlink>
        <a:srgbClr val="333333"/>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CP Cover Slide">
  <a:themeElements>
    <a:clrScheme name="Challenge Partners Palette 1">
      <a:dk1>
        <a:srgbClr val="727C84"/>
      </a:dk1>
      <a:lt1>
        <a:srgbClr val="FFFFFF"/>
      </a:lt1>
      <a:dk2>
        <a:srgbClr val="6D6F71"/>
      </a:dk2>
      <a:lt2>
        <a:srgbClr val="FFFFFF"/>
      </a:lt2>
      <a:accent1>
        <a:srgbClr val="90BE43"/>
      </a:accent1>
      <a:accent2>
        <a:srgbClr val="707476"/>
      </a:accent2>
      <a:accent3>
        <a:srgbClr val="E4252E"/>
      </a:accent3>
      <a:accent4>
        <a:srgbClr val="6C8276"/>
      </a:accent4>
      <a:accent5>
        <a:srgbClr val="00B085"/>
      </a:accent5>
      <a:accent6>
        <a:srgbClr val="428F47"/>
      </a:accent6>
      <a:hlink>
        <a:srgbClr val="333333"/>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1_CP Cover Slide">
  <a:themeElements>
    <a:clrScheme name="Challenge Partners Palette 1">
      <a:dk1>
        <a:srgbClr val="727C84"/>
      </a:dk1>
      <a:lt1>
        <a:srgbClr val="FFFFFF"/>
      </a:lt1>
      <a:dk2>
        <a:srgbClr val="6D6F71"/>
      </a:dk2>
      <a:lt2>
        <a:srgbClr val="FFFFFF"/>
      </a:lt2>
      <a:accent1>
        <a:srgbClr val="90BE43"/>
      </a:accent1>
      <a:accent2>
        <a:srgbClr val="707476"/>
      </a:accent2>
      <a:accent3>
        <a:srgbClr val="E4252E"/>
      </a:accent3>
      <a:accent4>
        <a:srgbClr val="6C8276"/>
      </a:accent4>
      <a:accent5>
        <a:srgbClr val="00B085"/>
      </a:accent5>
      <a:accent6>
        <a:srgbClr val="428F47"/>
      </a:accent6>
      <a:hlink>
        <a:srgbClr val="333333"/>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CP General Slide">
  <a:themeElements>
    <a:clrScheme name="Challenge Partners Palette 1">
      <a:dk1>
        <a:srgbClr val="727C84"/>
      </a:dk1>
      <a:lt1>
        <a:srgbClr val="FFFFFF"/>
      </a:lt1>
      <a:dk2>
        <a:srgbClr val="6D6F71"/>
      </a:dk2>
      <a:lt2>
        <a:srgbClr val="FFFFFF"/>
      </a:lt2>
      <a:accent1>
        <a:srgbClr val="90BE43"/>
      </a:accent1>
      <a:accent2>
        <a:srgbClr val="707476"/>
      </a:accent2>
      <a:accent3>
        <a:srgbClr val="E4252E"/>
      </a:accent3>
      <a:accent4>
        <a:srgbClr val="6C8276"/>
      </a:accent4>
      <a:accent5>
        <a:srgbClr val="00B085"/>
      </a:accent5>
      <a:accent6>
        <a:srgbClr val="428F47"/>
      </a:accent6>
      <a:hlink>
        <a:srgbClr val="333333"/>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5_CP General Slide">
  <a:themeElements>
    <a:clrScheme name="Challenge Partners Palette 1">
      <a:dk1>
        <a:srgbClr val="727C84"/>
      </a:dk1>
      <a:lt1>
        <a:srgbClr val="FFFFFF"/>
      </a:lt1>
      <a:dk2>
        <a:srgbClr val="6D6F71"/>
      </a:dk2>
      <a:lt2>
        <a:srgbClr val="FFFFFF"/>
      </a:lt2>
      <a:accent1>
        <a:srgbClr val="90BE43"/>
      </a:accent1>
      <a:accent2>
        <a:srgbClr val="707476"/>
      </a:accent2>
      <a:accent3>
        <a:srgbClr val="E4252E"/>
      </a:accent3>
      <a:accent4>
        <a:srgbClr val="6C8276"/>
      </a:accent4>
      <a:accent5>
        <a:srgbClr val="00B085"/>
      </a:accent5>
      <a:accent6>
        <a:srgbClr val="428F47"/>
      </a:accent6>
      <a:hlink>
        <a:srgbClr val="333333"/>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CP General Slide">
  <a:themeElements>
    <a:clrScheme name="Challenge Partners Palette 1">
      <a:dk1>
        <a:srgbClr val="727C84"/>
      </a:dk1>
      <a:lt1>
        <a:srgbClr val="FFFFFF"/>
      </a:lt1>
      <a:dk2>
        <a:srgbClr val="6D6F71"/>
      </a:dk2>
      <a:lt2>
        <a:srgbClr val="FFFFFF"/>
      </a:lt2>
      <a:accent1>
        <a:srgbClr val="90BE43"/>
      </a:accent1>
      <a:accent2>
        <a:srgbClr val="707476"/>
      </a:accent2>
      <a:accent3>
        <a:srgbClr val="E4252E"/>
      </a:accent3>
      <a:accent4>
        <a:srgbClr val="6C8276"/>
      </a:accent4>
      <a:accent5>
        <a:srgbClr val="00B085"/>
      </a:accent5>
      <a:accent6>
        <a:srgbClr val="428F47"/>
      </a:accent6>
      <a:hlink>
        <a:srgbClr val="333333"/>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CP Divider Slide">
  <a:themeElements>
    <a:clrScheme name="Challenge Partners Palette 1">
      <a:dk1>
        <a:srgbClr val="727C84"/>
      </a:dk1>
      <a:lt1>
        <a:srgbClr val="FFFFFF"/>
      </a:lt1>
      <a:dk2>
        <a:srgbClr val="6D6F71"/>
      </a:dk2>
      <a:lt2>
        <a:srgbClr val="FFFFFF"/>
      </a:lt2>
      <a:accent1>
        <a:srgbClr val="90BE43"/>
      </a:accent1>
      <a:accent2>
        <a:srgbClr val="707476"/>
      </a:accent2>
      <a:accent3>
        <a:srgbClr val="E4252E"/>
      </a:accent3>
      <a:accent4>
        <a:srgbClr val="6C8276"/>
      </a:accent4>
      <a:accent5>
        <a:srgbClr val="00B085"/>
      </a:accent5>
      <a:accent6>
        <a:srgbClr val="428F47"/>
      </a:accent6>
      <a:hlink>
        <a:srgbClr val="333333"/>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LWA Thank You Slide">
  <a:themeElements>
    <a:clrScheme name="Challenge Partners Palette 1">
      <a:dk1>
        <a:srgbClr val="727C84"/>
      </a:dk1>
      <a:lt1>
        <a:srgbClr val="FFFFFF"/>
      </a:lt1>
      <a:dk2>
        <a:srgbClr val="6D6F71"/>
      </a:dk2>
      <a:lt2>
        <a:srgbClr val="FFFFFF"/>
      </a:lt2>
      <a:accent1>
        <a:srgbClr val="90BE43"/>
      </a:accent1>
      <a:accent2>
        <a:srgbClr val="707476"/>
      </a:accent2>
      <a:accent3>
        <a:srgbClr val="E4252E"/>
      </a:accent3>
      <a:accent4>
        <a:srgbClr val="6C8276"/>
      </a:accent4>
      <a:accent5>
        <a:srgbClr val="00B085"/>
      </a:accent5>
      <a:accent6>
        <a:srgbClr val="428F47"/>
      </a:accent6>
      <a:hlink>
        <a:srgbClr val="333333"/>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4_CP General Slide">
  <a:themeElements>
    <a:clrScheme name="Challenge Partners Palette 1">
      <a:dk1>
        <a:srgbClr val="727C84"/>
      </a:dk1>
      <a:lt1>
        <a:srgbClr val="FFFFFF"/>
      </a:lt1>
      <a:dk2>
        <a:srgbClr val="6D6F71"/>
      </a:dk2>
      <a:lt2>
        <a:srgbClr val="FFFFFF"/>
      </a:lt2>
      <a:accent1>
        <a:srgbClr val="90BE43"/>
      </a:accent1>
      <a:accent2>
        <a:srgbClr val="707476"/>
      </a:accent2>
      <a:accent3>
        <a:srgbClr val="E4252E"/>
      </a:accent3>
      <a:accent4>
        <a:srgbClr val="6C8276"/>
      </a:accent4>
      <a:accent5>
        <a:srgbClr val="00B085"/>
      </a:accent5>
      <a:accent6>
        <a:srgbClr val="428F47"/>
      </a:accent6>
      <a:hlink>
        <a:srgbClr val="333333"/>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3_CP General Slide">
  <a:themeElements>
    <a:clrScheme name="Challenge Partners Palette 1">
      <a:dk1>
        <a:srgbClr val="727C84"/>
      </a:dk1>
      <a:lt1>
        <a:srgbClr val="FFFFFF"/>
      </a:lt1>
      <a:dk2>
        <a:srgbClr val="6D6F71"/>
      </a:dk2>
      <a:lt2>
        <a:srgbClr val="FFFFFF"/>
      </a:lt2>
      <a:accent1>
        <a:srgbClr val="90BE43"/>
      </a:accent1>
      <a:accent2>
        <a:srgbClr val="707476"/>
      </a:accent2>
      <a:accent3>
        <a:srgbClr val="E4252E"/>
      </a:accent3>
      <a:accent4>
        <a:srgbClr val="6C8276"/>
      </a:accent4>
      <a:accent5>
        <a:srgbClr val="00B085"/>
      </a:accent5>
      <a:accent6>
        <a:srgbClr val="428F47"/>
      </a:accent6>
      <a:hlink>
        <a:srgbClr val="333333"/>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